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9"/>
  </p:notesMasterIdLst>
  <p:sldIdLst>
    <p:sldId id="256" r:id="rId3"/>
    <p:sldId id="257" r:id="rId4"/>
    <p:sldId id="258" r:id="rId5"/>
    <p:sldId id="259" r:id="rId6"/>
    <p:sldId id="260" r:id="rId7"/>
    <p:sldId id="263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1C53D65-05EA-4BAC-8193-048267592585}" type="datetimeFigureOut">
              <a:rPr lang="en-US" smtClean="0"/>
              <a:t>1/10/2014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EAAA84D-D5A8-405D-9422-6CE38368A4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53523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AAA84D-D5A8-405D-9422-6CE38368A4C4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53544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3865FC-F655-4844-9028-5722E1CAFC82}" type="datetimeFigureOut">
              <a:rPr lang="en-US" smtClean="0"/>
              <a:t>1/10/2014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F123A9-220B-4BAC-95AC-E7CA881A5C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55503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3865FC-F655-4844-9028-5722E1CAFC82}" type="datetimeFigureOut">
              <a:rPr lang="en-US" smtClean="0"/>
              <a:t>1/10/2014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F123A9-220B-4BAC-95AC-E7CA881A5C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17240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3865FC-F655-4844-9028-5722E1CAFC82}" type="datetimeFigureOut">
              <a:rPr lang="en-US" smtClean="0"/>
              <a:t>1/10/2014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F123A9-220B-4BAC-95AC-E7CA881A5C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239430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0178" name="Group 2"/>
          <p:cNvGrpSpPr>
            <a:grpSpLocks/>
          </p:cNvGrpSpPr>
          <p:nvPr/>
        </p:nvGrpSpPr>
        <p:grpSpPr bwMode="auto">
          <a:xfrm>
            <a:off x="4716463" y="5345113"/>
            <a:ext cx="4427537" cy="1512887"/>
            <a:chOff x="2971" y="3367"/>
            <a:chExt cx="2789" cy="953"/>
          </a:xfrm>
        </p:grpSpPr>
        <p:sp>
          <p:nvSpPr>
            <p:cNvPr id="50179" name="Freeform 3"/>
            <p:cNvSpPr>
              <a:spLocks/>
            </p:cNvSpPr>
            <p:nvPr/>
          </p:nvSpPr>
          <p:spPr bwMode="ltGray">
            <a:xfrm>
              <a:off x="2971" y="3367"/>
              <a:ext cx="2789" cy="953"/>
            </a:xfrm>
            <a:custGeom>
              <a:avLst/>
              <a:gdLst>
                <a:gd name="T0" fmla="*/ 2768 w 2780"/>
                <a:gd name="T1" fmla="*/ 18 h 953"/>
                <a:gd name="T2" fmla="*/ 2678 w 2780"/>
                <a:gd name="T3" fmla="*/ 24 h 953"/>
                <a:gd name="T4" fmla="*/ 2613 w 2780"/>
                <a:gd name="T5" fmla="*/ 102 h 953"/>
                <a:gd name="T6" fmla="*/ 2511 w 2780"/>
                <a:gd name="T7" fmla="*/ 156 h 953"/>
                <a:gd name="T8" fmla="*/ 2505 w 2780"/>
                <a:gd name="T9" fmla="*/ 222 h 953"/>
                <a:gd name="T10" fmla="*/ 2487 w 2780"/>
                <a:gd name="T11" fmla="*/ 246 h 953"/>
                <a:gd name="T12" fmla="*/ 2469 w 2780"/>
                <a:gd name="T13" fmla="*/ 252 h 953"/>
                <a:gd name="T14" fmla="*/ 2397 w 2780"/>
                <a:gd name="T15" fmla="*/ 210 h 953"/>
                <a:gd name="T16" fmla="*/ 2260 w 2780"/>
                <a:gd name="T17" fmla="*/ 192 h 953"/>
                <a:gd name="T18" fmla="*/ 2236 w 2780"/>
                <a:gd name="T19" fmla="*/ 186 h 953"/>
                <a:gd name="T20" fmla="*/ 2218 w 2780"/>
                <a:gd name="T21" fmla="*/ 192 h 953"/>
                <a:gd name="T22" fmla="*/ 2146 w 2780"/>
                <a:gd name="T23" fmla="*/ 228 h 953"/>
                <a:gd name="T24" fmla="*/ 2110 w 2780"/>
                <a:gd name="T25" fmla="*/ 240 h 953"/>
                <a:gd name="T26" fmla="*/ 2086 w 2780"/>
                <a:gd name="T27" fmla="*/ 246 h 953"/>
                <a:gd name="T28" fmla="*/ 2074 w 2780"/>
                <a:gd name="T29" fmla="*/ 258 h 953"/>
                <a:gd name="T30" fmla="*/ 2074 w 2780"/>
                <a:gd name="T31" fmla="*/ 276 h 953"/>
                <a:gd name="T32" fmla="*/ 2051 w 2780"/>
                <a:gd name="T33" fmla="*/ 300 h 953"/>
                <a:gd name="T34" fmla="*/ 2033 w 2780"/>
                <a:gd name="T35" fmla="*/ 312 h 953"/>
                <a:gd name="T36" fmla="*/ 2021 w 2780"/>
                <a:gd name="T37" fmla="*/ 324 h 953"/>
                <a:gd name="T38" fmla="*/ 2009 w 2780"/>
                <a:gd name="T39" fmla="*/ 336 h 953"/>
                <a:gd name="T40" fmla="*/ 1979 w 2780"/>
                <a:gd name="T41" fmla="*/ 342 h 953"/>
                <a:gd name="T42" fmla="*/ 1913 w 2780"/>
                <a:gd name="T43" fmla="*/ 336 h 953"/>
                <a:gd name="T44" fmla="*/ 1877 w 2780"/>
                <a:gd name="T45" fmla="*/ 330 h 953"/>
                <a:gd name="T46" fmla="*/ 1865 w 2780"/>
                <a:gd name="T47" fmla="*/ 342 h 953"/>
                <a:gd name="T48" fmla="*/ 1853 w 2780"/>
                <a:gd name="T49" fmla="*/ 354 h 953"/>
                <a:gd name="T50" fmla="*/ 1823 w 2780"/>
                <a:gd name="T51" fmla="*/ 360 h 953"/>
                <a:gd name="T52" fmla="*/ 1764 w 2780"/>
                <a:gd name="T53" fmla="*/ 342 h 953"/>
                <a:gd name="T54" fmla="*/ 1740 w 2780"/>
                <a:gd name="T55" fmla="*/ 342 h 953"/>
                <a:gd name="T56" fmla="*/ 1716 w 2780"/>
                <a:gd name="T57" fmla="*/ 354 h 953"/>
                <a:gd name="T58" fmla="*/ 1656 w 2780"/>
                <a:gd name="T59" fmla="*/ 425 h 953"/>
                <a:gd name="T60" fmla="*/ 1614 w 2780"/>
                <a:gd name="T61" fmla="*/ 569 h 953"/>
                <a:gd name="T62" fmla="*/ 1614 w 2780"/>
                <a:gd name="T63" fmla="*/ 593 h 953"/>
                <a:gd name="T64" fmla="*/ 1620 w 2780"/>
                <a:gd name="T65" fmla="*/ 641 h 953"/>
                <a:gd name="T66" fmla="*/ 1638 w 2780"/>
                <a:gd name="T67" fmla="*/ 659 h 953"/>
                <a:gd name="T68" fmla="*/ 1632 w 2780"/>
                <a:gd name="T69" fmla="*/ 671 h 953"/>
                <a:gd name="T70" fmla="*/ 1620 w 2780"/>
                <a:gd name="T71" fmla="*/ 683 h 953"/>
                <a:gd name="T72" fmla="*/ 1542 w 2780"/>
                <a:gd name="T73" fmla="*/ 689 h 953"/>
                <a:gd name="T74" fmla="*/ 1465 w 2780"/>
                <a:gd name="T75" fmla="*/ 629 h 953"/>
                <a:gd name="T76" fmla="*/ 1333 w 2780"/>
                <a:gd name="T77" fmla="*/ 587 h 953"/>
                <a:gd name="T78" fmla="*/ 1184 w 2780"/>
                <a:gd name="T79" fmla="*/ 671 h 953"/>
                <a:gd name="T80" fmla="*/ 1016 w 2780"/>
                <a:gd name="T81" fmla="*/ 731 h 953"/>
                <a:gd name="T82" fmla="*/ 813 w 2780"/>
                <a:gd name="T83" fmla="*/ 743 h 953"/>
                <a:gd name="T84" fmla="*/ 628 w 2780"/>
                <a:gd name="T85" fmla="*/ 701 h 953"/>
                <a:gd name="T86" fmla="*/ 568 w 2780"/>
                <a:gd name="T87" fmla="*/ 695 h 953"/>
                <a:gd name="T88" fmla="*/ 556 w 2780"/>
                <a:gd name="T89" fmla="*/ 701 h 953"/>
                <a:gd name="T90" fmla="*/ 520 w 2780"/>
                <a:gd name="T91" fmla="*/ 731 h 953"/>
                <a:gd name="T92" fmla="*/ 436 w 2780"/>
                <a:gd name="T93" fmla="*/ 809 h 953"/>
                <a:gd name="T94" fmla="*/ 406 w 2780"/>
                <a:gd name="T95" fmla="*/ 821 h 953"/>
                <a:gd name="T96" fmla="*/ 382 w 2780"/>
                <a:gd name="T97" fmla="*/ 821 h 953"/>
                <a:gd name="T98" fmla="*/ 335 w 2780"/>
                <a:gd name="T99" fmla="*/ 827 h 953"/>
                <a:gd name="T100" fmla="*/ 209 w 2780"/>
                <a:gd name="T101" fmla="*/ 851 h 953"/>
                <a:gd name="T102" fmla="*/ 173 w 2780"/>
                <a:gd name="T103" fmla="*/ 857 h 953"/>
                <a:gd name="T104" fmla="*/ 125 w 2780"/>
                <a:gd name="T105" fmla="*/ 851 h 953"/>
                <a:gd name="T106" fmla="*/ 107 w 2780"/>
                <a:gd name="T107" fmla="*/ 857 h 953"/>
                <a:gd name="T108" fmla="*/ 101 w 2780"/>
                <a:gd name="T109" fmla="*/ 875 h 953"/>
                <a:gd name="T110" fmla="*/ 83 w 2780"/>
                <a:gd name="T111" fmla="*/ 887 h 953"/>
                <a:gd name="T112" fmla="*/ 48 w 2780"/>
                <a:gd name="T113" fmla="*/ 899 h 953"/>
                <a:gd name="T114" fmla="*/ 2780 w 2780"/>
                <a:gd name="T115" fmla="*/ 24 h 9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780" h="953">
                  <a:moveTo>
                    <a:pt x="2780" y="24"/>
                  </a:moveTo>
                  <a:lnTo>
                    <a:pt x="2774" y="24"/>
                  </a:lnTo>
                  <a:lnTo>
                    <a:pt x="2774" y="18"/>
                  </a:lnTo>
                  <a:lnTo>
                    <a:pt x="2768" y="18"/>
                  </a:lnTo>
                  <a:lnTo>
                    <a:pt x="2756" y="12"/>
                  </a:lnTo>
                  <a:lnTo>
                    <a:pt x="2738" y="6"/>
                  </a:lnTo>
                  <a:lnTo>
                    <a:pt x="2714" y="0"/>
                  </a:lnTo>
                  <a:lnTo>
                    <a:pt x="2678" y="24"/>
                  </a:lnTo>
                  <a:lnTo>
                    <a:pt x="2643" y="54"/>
                  </a:lnTo>
                  <a:lnTo>
                    <a:pt x="2619" y="90"/>
                  </a:lnTo>
                  <a:lnTo>
                    <a:pt x="2613" y="96"/>
                  </a:lnTo>
                  <a:lnTo>
                    <a:pt x="2613" y="102"/>
                  </a:lnTo>
                  <a:lnTo>
                    <a:pt x="2601" y="108"/>
                  </a:lnTo>
                  <a:lnTo>
                    <a:pt x="2583" y="120"/>
                  </a:lnTo>
                  <a:lnTo>
                    <a:pt x="2541" y="132"/>
                  </a:lnTo>
                  <a:lnTo>
                    <a:pt x="2511" y="156"/>
                  </a:lnTo>
                  <a:lnTo>
                    <a:pt x="2511" y="204"/>
                  </a:lnTo>
                  <a:lnTo>
                    <a:pt x="2511" y="210"/>
                  </a:lnTo>
                  <a:lnTo>
                    <a:pt x="2505" y="216"/>
                  </a:lnTo>
                  <a:lnTo>
                    <a:pt x="2505" y="222"/>
                  </a:lnTo>
                  <a:lnTo>
                    <a:pt x="2499" y="228"/>
                  </a:lnTo>
                  <a:lnTo>
                    <a:pt x="2499" y="240"/>
                  </a:lnTo>
                  <a:lnTo>
                    <a:pt x="2493" y="246"/>
                  </a:lnTo>
                  <a:lnTo>
                    <a:pt x="2487" y="246"/>
                  </a:lnTo>
                  <a:lnTo>
                    <a:pt x="2487" y="252"/>
                  </a:lnTo>
                  <a:lnTo>
                    <a:pt x="2481" y="252"/>
                  </a:lnTo>
                  <a:lnTo>
                    <a:pt x="2475" y="252"/>
                  </a:lnTo>
                  <a:lnTo>
                    <a:pt x="2469" y="252"/>
                  </a:lnTo>
                  <a:lnTo>
                    <a:pt x="2457" y="252"/>
                  </a:lnTo>
                  <a:lnTo>
                    <a:pt x="2439" y="258"/>
                  </a:lnTo>
                  <a:lnTo>
                    <a:pt x="2415" y="222"/>
                  </a:lnTo>
                  <a:lnTo>
                    <a:pt x="2397" y="210"/>
                  </a:lnTo>
                  <a:lnTo>
                    <a:pt x="2373" y="216"/>
                  </a:lnTo>
                  <a:lnTo>
                    <a:pt x="2332" y="216"/>
                  </a:lnTo>
                  <a:lnTo>
                    <a:pt x="2296" y="204"/>
                  </a:lnTo>
                  <a:lnTo>
                    <a:pt x="2260" y="192"/>
                  </a:lnTo>
                  <a:lnTo>
                    <a:pt x="2260" y="192"/>
                  </a:lnTo>
                  <a:lnTo>
                    <a:pt x="2248" y="186"/>
                  </a:lnTo>
                  <a:lnTo>
                    <a:pt x="2242" y="186"/>
                  </a:lnTo>
                  <a:lnTo>
                    <a:pt x="2236" y="186"/>
                  </a:lnTo>
                  <a:lnTo>
                    <a:pt x="2230" y="186"/>
                  </a:lnTo>
                  <a:lnTo>
                    <a:pt x="2224" y="192"/>
                  </a:lnTo>
                  <a:lnTo>
                    <a:pt x="2224" y="192"/>
                  </a:lnTo>
                  <a:lnTo>
                    <a:pt x="2218" y="192"/>
                  </a:lnTo>
                  <a:lnTo>
                    <a:pt x="2212" y="198"/>
                  </a:lnTo>
                  <a:lnTo>
                    <a:pt x="2194" y="204"/>
                  </a:lnTo>
                  <a:lnTo>
                    <a:pt x="2170" y="210"/>
                  </a:lnTo>
                  <a:lnTo>
                    <a:pt x="2146" y="228"/>
                  </a:lnTo>
                  <a:lnTo>
                    <a:pt x="2122" y="240"/>
                  </a:lnTo>
                  <a:lnTo>
                    <a:pt x="2116" y="240"/>
                  </a:lnTo>
                  <a:lnTo>
                    <a:pt x="2110" y="240"/>
                  </a:lnTo>
                  <a:lnTo>
                    <a:pt x="2110" y="240"/>
                  </a:lnTo>
                  <a:lnTo>
                    <a:pt x="2104" y="240"/>
                  </a:lnTo>
                  <a:lnTo>
                    <a:pt x="2098" y="246"/>
                  </a:lnTo>
                  <a:lnTo>
                    <a:pt x="2092" y="246"/>
                  </a:lnTo>
                  <a:lnTo>
                    <a:pt x="2086" y="246"/>
                  </a:lnTo>
                  <a:lnTo>
                    <a:pt x="2080" y="252"/>
                  </a:lnTo>
                  <a:lnTo>
                    <a:pt x="2080" y="258"/>
                  </a:lnTo>
                  <a:lnTo>
                    <a:pt x="2074" y="258"/>
                  </a:lnTo>
                  <a:lnTo>
                    <a:pt x="2074" y="258"/>
                  </a:lnTo>
                  <a:lnTo>
                    <a:pt x="2074" y="264"/>
                  </a:lnTo>
                  <a:lnTo>
                    <a:pt x="2074" y="264"/>
                  </a:lnTo>
                  <a:lnTo>
                    <a:pt x="2074" y="270"/>
                  </a:lnTo>
                  <a:lnTo>
                    <a:pt x="2074" y="276"/>
                  </a:lnTo>
                  <a:lnTo>
                    <a:pt x="2069" y="288"/>
                  </a:lnTo>
                  <a:lnTo>
                    <a:pt x="2057" y="300"/>
                  </a:lnTo>
                  <a:lnTo>
                    <a:pt x="2057" y="300"/>
                  </a:lnTo>
                  <a:lnTo>
                    <a:pt x="2051" y="300"/>
                  </a:lnTo>
                  <a:lnTo>
                    <a:pt x="2045" y="300"/>
                  </a:lnTo>
                  <a:lnTo>
                    <a:pt x="2039" y="306"/>
                  </a:lnTo>
                  <a:lnTo>
                    <a:pt x="2033" y="306"/>
                  </a:lnTo>
                  <a:lnTo>
                    <a:pt x="2033" y="312"/>
                  </a:lnTo>
                  <a:lnTo>
                    <a:pt x="2027" y="312"/>
                  </a:lnTo>
                  <a:lnTo>
                    <a:pt x="2027" y="318"/>
                  </a:lnTo>
                  <a:lnTo>
                    <a:pt x="2027" y="318"/>
                  </a:lnTo>
                  <a:lnTo>
                    <a:pt x="2021" y="324"/>
                  </a:lnTo>
                  <a:lnTo>
                    <a:pt x="2021" y="324"/>
                  </a:lnTo>
                  <a:lnTo>
                    <a:pt x="2015" y="330"/>
                  </a:lnTo>
                  <a:lnTo>
                    <a:pt x="2015" y="330"/>
                  </a:lnTo>
                  <a:lnTo>
                    <a:pt x="2009" y="336"/>
                  </a:lnTo>
                  <a:lnTo>
                    <a:pt x="1997" y="336"/>
                  </a:lnTo>
                  <a:lnTo>
                    <a:pt x="1991" y="342"/>
                  </a:lnTo>
                  <a:lnTo>
                    <a:pt x="1985" y="342"/>
                  </a:lnTo>
                  <a:lnTo>
                    <a:pt x="1979" y="342"/>
                  </a:lnTo>
                  <a:lnTo>
                    <a:pt x="1961" y="336"/>
                  </a:lnTo>
                  <a:lnTo>
                    <a:pt x="1925" y="336"/>
                  </a:lnTo>
                  <a:lnTo>
                    <a:pt x="1919" y="336"/>
                  </a:lnTo>
                  <a:lnTo>
                    <a:pt x="1913" y="336"/>
                  </a:lnTo>
                  <a:lnTo>
                    <a:pt x="1895" y="330"/>
                  </a:lnTo>
                  <a:lnTo>
                    <a:pt x="1889" y="330"/>
                  </a:lnTo>
                  <a:lnTo>
                    <a:pt x="1883" y="330"/>
                  </a:lnTo>
                  <a:lnTo>
                    <a:pt x="1877" y="330"/>
                  </a:lnTo>
                  <a:lnTo>
                    <a:pt x="1877" y="330"/>
                  </a:lnTo>
                  <a:lnTo>
                    <a:pt x="1871" y="336"/>
                  </a:lnTo>
                  <a:lnTo>
                    <a:pt x="1871" y="336"/>
                  </a:lnTo>
                  <a:lnTo>
                    <a:pt x="1865" y="342"/>
                  </a:lnTo>
                  <a:lnTo>
                    <a:pt x="1865" y="342"/>
                  </a:lnTo>
                  <a:lnTo>
                    <a:pt x="1859" y="348"/>
                  </a:lnTo>
                  <a:lnTo>
                    <a:pt x="1859" y="348"/>
                  </a:lnTo>
                  <a:lnTo>
                    <a:pt x="1853" y="354"/>
                  </a:lnTo>
                  <a:lnTo>
                    <a:pt x="1847" y="354"/>
                  </a:lnTo>
                  <a:lnTo>
                    <a:pt x="1835" y="360"/>
                  </a:lnTo>
                  <a:lnTo>
                    <a:pt x="1829" y="360"/>
                  </a:lnTo>
                  <a:lnTo>
                    <a:pt x="1823" y="360"/>
                  </a:lnTo>
                  <a:lnTo>
                    <a:pt x="1817" y="360"/>
                  </a:lnTo>
                  <a:lnTo>
                    <a:pt x="1776" y="342"/>
                  </a:lnTo>
                  <a:lnTo>
                    <a:pt x="1770" y="342"/>
                  </a:lnTo>
                  <a:lnTo>
                    <a:pt x="1764" y="342"/>
                  </a:lnTo>
                  <a:lnTo>
                    <a:pt x="1758" y="342"/>
                  </a:lnTo>
                  <a:lnTo>
                    <a:pt x="1746" y="342"/>
                  </a:lnTo>
                  <a:lnTo>
                    <a:pt x="1746" y="342"/>
                  </a:lnTo>
                  <a:lnTo>
                    <a:pt x="1740" y="342"/>
                  </a:lnTo>
                  <a:lnTo>
                    <a:pt x="1734" y="342"/>
                  </a:lnTo>
                  <a:lnTo>
                    <a:pt x="1728" y="348"/>
                  </a:lnTo>
                  <a:lnTo>
                    <a:pt x="1722" y="348"/>
                  </a:lnTo>
                  <a:lnTo>
                    <a:pt x="1716" y="354"/>
                  </a:lnTo>
                  <a:lnTo>
                    <a:pt x="1704" y="366"/>
                  </a:lnTo>
                  <a:lnTo>
                    <a:pt x="1698" y="378"/>
                  </a:lnTo>
                  <a:lnTo>
                    <a:pt x="1674" y="402"/>
                  </a:lnTo>
                  <a:lnTo>
                    <a:pt x="1656" y="425"/>
                  </a:lnTo>
                  <a:lnTo>
                    <a:pt x="1632" y="461"/>
                  </a:lnTo>
                  <a:lnTo>
                    <a:pt x="1614" y="509"/>
                  </a:lnTo>
                  <a:lnTo>
                    <a:pt x="1614" y="563"/>
                  </a:lnTo>
                  <a:lnTo>
                    <a:pt x="1614" y="569"/>
                  </a:lnTo>
                  <a:lnTo>
                    <a:pt x="1614" y="575"/>
                  </a:lnTo>
                  <a:lnTo>
                    <a:pt x="1614" y="581"/>
                  </a:lnTo>
                  <a:lnTo>
                    <a:pt x="1614" y="587"/>
                  </a:lnTo>
                  <a:lnTo>
                    <a:pt x="1614" y="593"/>
                  </a:lnTo>
                  <a:lnTo>
                    <a:pt x="1614" y="599"/>
                  </a:lnTo>
                  <a:lnTo>
                    <a:pt x="1614" y="605"/>
                  </a:lnTo>
                  <a:lnTo>
                    <a:pt x="1614" y="617"/>
                  </a:lnTo>
                  <a:lnTo>
                    <a:pt x="1620" y="641"/>
                  </a:lnTo>
                  <a:lnTo>
                    <a:pt x="1626" y="641"/>
                  </a:lnTo>
                  <a:lnTo>
                    <a:pt x="1632" y="647"/>
                  </a:lnTo>
                  <a:lnTo>
                    <a:pt x="1632" y="659"/>
                  </a:lnTo>
                  <a:lnTo>
                    <a:pt x="1638" y="659"/>
                  </a:lnTo>
                  <a:lnTo>
                    <a:pt x="1638" y="665"/>
                  </a:lnTo>
                  <a:lnTo>
                    <a:pt x="1638" y="665"/>
                  </a:lnTo>
                  <a:lnTo>
                    <a:pt x="1638" y="671"/>
                  </a:lnTo>
                  <a:lnTo>
                    <a:pt x="1632" y="671"/>
                  </a:lnTo>
                  <a:lnTo>
                    <a:pt x="1632" y="677"/>
                  </a:lnTo>
                  <a:lnTo>
                    <a:pt x="1632" y="677"/>
                  </a:lnTo>
                  <a:lnTo>
                    <a:pt x="1626" y="677"/>
                  </a:lnTo>
                  <a:lnTo>
                    <a:pt x="1620" y="683"/>
                  </a:lnTo>
                  <a:lnTo>
                    <a:pt x="1596" y="689"/>
                  </a:lnTo>
                  <a:lnTo>
                    <a:pt x="1572" y="689"/>
                  </a:lnTo>
                  <a:lnTo>
                    <a:pt x="1548" y="689"/>
                  </a:lnTo>
                  <a:lnTo>
                    <a:pt x="1542" y="689"/>
                  </a:lnTo>
                  <a:lnTo>
                    <a:pt x="1536" y="689"/>
                  </a:lnTo>
                  <a:lnTo>
                    <a:pt x="1518" y="683"/>
                  </a:lnTo>
                  <a:lnTo>
                    <a:pt x="1495" y="671"/>
                  </a:lnTo>
                  <a:lnTo>
                    <a:pt x="1465" y="629"/>
                  </a:lnTo>
                  <a:lnTo>
                    <a:pt x="1435" y="599"/>
                  </a:lnTo>
                  <a:lnTo>
                    <a:pt x="1405" y="581"/>
                  </a:lnTo>
                  <a:lnTo>
                    <a:pt x="1375" y="563"/>
                  </a:lnTo>
                  <a:lnTo>
                    <a:pt x="1333" y="587"/>
                  </a:lnTo>
                  <a:lnTo>
                    <a:pt x="1303" y="653"/>
                  </a:lnTo>
                  <a:lnTo>
                    <a:pt x="1261" y="665"/>
                  </a:lnTo>
                  <a:lnTo>
                    <a:pt x="1219" y="653"/>
                  </a:lnTo>
                  <a:lnTo>
                    <a:pt x="1184" y="671"/>
                  </a:lnTo>
                  <a:lnTo>
                    <a:pt x="1136" y="671"/>
                  </a:lnTo>
                  <a:lnTo>
                    <a:pt x="1106" y="671"/>
                  </a:lnTo>
                  <a:lnTo>
                    <a:pt x="1076" y="707"/>
                  </a:lnTo>
                  <a:lnTo>
                    <a:pt x="1016" y="731"/>
                  </a:lnTo>
                  <a:lnTo>
                    <a:pt x="944" y="761"/>
                  </a:lnTo>
                  <a:lnTo>
                    <a:pt x="921" y="773"/>
                  </a:lnTo>
                  <a:lnTo>
                    <a:pt x="867" y="773"/>
                  </a:lnTo>
                  <a:lnTo>
                    <a:pt x="813" y="743"/>
                  </a:lnTo>
                  <a:lnTo>
                    <a:pt x="783" y="719"/>
                  </a:lnTo>
                  <a:lnTo>
                    <a:pt x="741" y="713"/>
                  </a:lnTo>
                  <a:lnTo>
                    <a:pt x="693" y="701"/>
                  </a:lnTo>
                  <a:lnTo>
                    <a:pt x="628" y="701"/>
                  </a:lnTo>
                  <a:lnTo>
                    <a:pt x="616" y="701"/>
                  </a:lnTo>
                  <a:lnTo>
                    <a:pt x="598" y="695"/>
                  </a:lnTo>
                  <a:lnTo>
                    <a:pt x="580" y="695"/>
                  </a:lnTo>
                  <a:lnTo>
                    <a:pt x="568" y="695"/>
                  </a:lnTo>
                  <a:lnTo>
                    <a:pt x="568" y="695"/>
                  </a:lnTo>
                  <a:lnTo>
                    <a:pt x="562" y="701"/>
                  </a:lnTo>
                  <a:lnTo>
                    <a:pt x="556" y="701"/>
                  </a:lnTo>
                  <a:lnTo>
                    <a:pt x="556" y="701"/>
                  </a:lnTo>
                  <a:lnTo>
                    <a:pt x="556" y="701"/>
                  </a:lnTo>
                  <a:lnTo>
                    <a:pt x="550" y="707"/>
                  </a:lnTo>
                  <a:lnTo>
                    <a:pt x="544" y="713"/>
                  </a:lnTo>
                  <a:lnTo>
                    <a:pt x="520" y="731"/>
                  </a:lnTo>
                  <a:lnTo>
                    <a:pt x="496" y="749"/>
                  </a:lnTo>
                  <a:lnTo>
                    <a:pt x="460" y="785"/>
                  </a:lnTo>
                  <a:lnTo>
                    <a:pt x="454" y="791"/>
                  </a:lnTo>
                  <a:lnTo>
                    <a:pt x="436" y="809"/>
                  </a:lnTo>
                  <a:lnTo>
                    <a:pt x="424" y="815"/>
                  </a:lnTo>
                  <a:lnTo>
                    <a:pt x="418" y="821"/>
                  </a:lnTo>
                  <a:lnTo>
                    <a:pt x="412" y="821"/>
                  </a:lnTo>
                  <a:lnTo>
                    <a:pt x="406" y="821"/>
                  </a:lnTo>
                  <a:lnTo>
                    <a:pt x="400" y="821"/>
                  </a:lnTo>
                  <a:lnTo>
                    <a:pt x="394" y="821"/>
                  </a:lnTo>
                  <a:lnTo>
                    <a:pt x="388" y="821"/>
                  </a:lnTo>
                  <a:lnTo>
                    <a:pt x="382" y="821"/>
                  </a:lnTo>
                  <a:lnTo>
                    <a:pt x="370" y="821"/>
                  </a:lnTo>
                  <a:lnTo>
                    <a:pt x="358" y="821"/>
                  </a:lnTo>
                  <a:lnTo>
                    <a:pt x="352" y="821"/>
                  </a:lnTo>
                  <a:lnTo>
                    <a:pt x="335" y="827"/>
                  </a:lnTo>
                  <a:lnTo>
                    <a:pt x="329" y="827"/>
                  </a:lnTo>
                  <a:lnTo>
                    <a:pt x="233" y="839"/>
                  </a:lnTo>
                  <a:lnTo>
                    <a:pt x="227" y="845"/>
                  </a:lnTo>
                  <a:lnTo>
                    <a:pt x="209" y="851"/>
                  </a:lnTo>
                  <a:lnTo>
                    <a:pt x="197" y="851"/>
                  </a:lnTo>
                  <a:lnTo>
                    <a:pt x="185" y="857"/>
                  </a:lnTo>
                  <a:lnTo>
                    <a:pt x="179" y="857"/>
                  </a:lnTo>
                  <a:lnTo>
                    <a:pt x="173" y="857"/>
                  </a:lnTo>
                  <a:lnTo>
                    <a:pt x="167" y="857"/>
                  </a:lnTo>
                  <a:lnTo>
                    <a:pt x="149" y="851"/>
                  </a:lnTo>
                  <a:lnTo>
                    <a:pt x="137" y="851"/>
                  </a:lnTo>
                  <a:lnTo>
                    <a:pt x="125" y="851"/>
                  </a:lnTo>
                  <a:lnTo>
                    <a:pt x="119" y="857"/>
                  </a:lnTo>
                  <a:lnTo>
                    <a:pt x="113" y="857"/>
                  </a:lnTo>
                  <a:lnTo>
                    <a:pt x="107" y="857"/>
                  </a:lnTo>
                  <a:lnTo>
                    <a:pt x="107" y="857"/>
                  </a:lnTo>
                  <a:lnTo>
                    <a:pt x="101" y="863"/>
                  </a:lnTo>
                  <a:lnTo>
                    <a:pt x="101" y="863"/>
                  </a:lnTo>
                  <a:lnTo>
                    <a:pt x="101" y="869"/>
                  </a:lnTo>
                  <a:lnTo>
                    <a:pt x="101" y="875"/>
                  </a:lnTo>
                  <a:lnTo>
                    <a:pt x="95" y="875"/>
                  </a:lnTo>
                  <a:lnTo>
                    <a:pt x="95" y="881"/>
                  </a:lnTo>
                  <a:lnTo>
                    <a:pt x="89" y="881"/>
                  </a:lnTo>
                  <a:lnTo>
                    <a:pt x="83" y="887"/>
                  </a:lnTo>
                  <a:lnTo>
                    <a:pt x="77" y="887"/>
                  </a:lnTo>
                  <a:lnTo>
                    <a:pt x="60" y="893"/>
                  </a:lnTo>
                  <a:lnTo>
                    <a:pt x="54" y="899"/>
                  </a:lnTo>
                  <a:lnTo>
                    <a:pt x="48" y="899"/>
                  </a:lnTo>
                  <a:lnTo>
                    <a:pt x="48" y="905"/>
                  </a:lnTo>
                  <a:lnTo>
                    <a:pt x="0" y="953"/>
                  </a:lnTo>
                  <a:lnTo>
                    <a:pt x="2780" y="953"/>
                  </a:lnTo>
                  <a:lnTo>
                    <a:pt x="2780" y="24"/>
                  </a:lnTo>
                  <a:lnTo>
                    <a:pt x="2780" y="24"/>
                  </a:lnTo>
                  <a:lnTo>
                    <a:pt x="2780" y="24"/>
                  </a:lnTo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50180" name="Freeform 4"/>
            <p:cNvSpPr>
              <a:spLocks/>
            </p:cNvSpPr>
            <p:nvPr/>
          </p:nvSpPr>
          <p:spPr bwMode="ltGray">
            <a:xfrm>
              <a:off x="4602" y="4014"/>
              <a:ext cx="12" cy="18"/>
            </a:xfrm>
            <a:custGeom>
              <a:avLst/>
              <a:gdLst>
                <a:gd name="T0" fmla="*/ 12 w 12"/>
                <a:gd name="T1" fmla="*/ 18 h 18"/>
                <a:gd name="T2" fmla="*/ 12 w 12"/>
                <a:gd name="T3" fmla="*/ 12 h 18"/>
                <a:gd name="T4" fmla="*/ 6 w 12"/>
                <a:gd name="T5" fmla="*/ 6 h 18"/>
                <a:gd name="T6" fmla="*/ 6 w 12"/>
                <a:gd name="T7" fmla="*/ 6 h 18"/>
                <a:gd name="T8" fmla="*/ 0 w 12"/>
                <a:gd name="T9" fmla="*/ 0 h 18"/>
                <a:gd name="T10" fmla="*/ 12 w 12"/>
                <a:gd name="T11" fmla="*/ 18 h 18"/>
                <a:gd name="T12" fmla="*/ 12 w 12"/>
                <a:gd name="T13" fmla="*/ 18 h 18"/>
                <a:gd name="T14" fmla="*/ 12 w 12"/>
                <a:gd name="T15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18">
                  <a:moveTo>
                    <a:pt x="12" y="18"/>
                  </a:moveTo>
                  <a:lnTo>
                    <a:pt x="12" y="12"/>
                  </a:lnTo>
                  <a:lnTo>
                    <a:pt x="6" y="6"/>
                  </a:lnTo>
                  <a:lnTo>
                    <a:pt x="6" y="6"/>
                  </a:lnTo>
                  <a:lnTo>
                    <a:pt x="0" y="0"/>
                  </a:lnTo>
                  <a:lnTo>
                    <a:pt x="12" y="18"/>
                  </a:lnTo>
                  <a:lnTo>
                    <a:pt x="12" y="18"/>
                  </a:lnTo>
                  <a:lnTo>
                    <a:pt x="12" y="18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50181" name="Freeform 5"/>
            <p:cNvSpPr>
              <a:spLocks/>
            </p:cNvSpPr>
            <p:nvPr/>
          </p:nvSpPr>
          <p:spPr bwMode="ltGray">
            <a:xfrm>
              <a:off x="4596" y="3996"/>
              <a:ext cx="6" cy="18"/>
            </a:xfrm>
            <a:custGeom>
              <a:avLst/>
              <a:gdLst>
                <a:gd name="T0" fmla="*/ 0 w 6"/>
                <a:gd name="T1" fmla="*/ 12 h 18"/>
                <a:gd name="T2" fmla="*/ 6 w 6"/>
                <a:gd name="T3" fmla="*/ 18 h 18"/>
                <a:gd name="T4" fmla="*/ 0 w 6"/>
                <a:gd name="T5" fmla="*/ 0 h 18"/>
                <a:gd name="T6" fmla="*/ 0 w 6"/>
                <a:gd name="T7" fmla="*/ 12 h 18"/>
                <a:gd name="T8" fmla="*/ 0 w 6"/>
                <a:gd name="T9" fmla="*/ 12 h 18"/>
                <a:gd name="T10" fmla="*/ 0 w 6"/>
                <a:gd name="T11" fmla="*/ 12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18">
                  <a:moveTo>
                    <a:pt x="0" y="12"/>
                  </a:moveTo>
                  <a:lnTo>
                    <a:pt x="6" y="18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50182" name="Freeform 6"/>
            <p:cNvSpPr>
              <a:spLocks/>
            </p:cNvSpPr>
            <p:nvPr/>
          </p:nvSpPr>
          <p:spPr bwMode="ltGray">
            <a:xfrm>
              <a:off x="5180" y="3577"/>
              <a:ext cx="304" cy="741"/>
            </a:xfrm>
            <a:custGeom>
              <a:avLst/>
              <a:gdLst>
                <a:gd name="T0" fmla="*/ 280 w 304"/>
                <a:gd name="T1" fmla="*/ 42 h 741"/>
                <a:gd name="T2" fmla="*/ 274 w 304"/>
                <a:gd name="T3" fmla="*/ 42 h 741"/>
                <a:gd name="T4" fmla="*/ 268 w 304"/>
                <a:gd name="T5" fmla="*/ 42 h 741"/>
                <a:gd name="T6" fmla="*/ 256 w 304"/>
                <a:gd name="T7" fmla="*/ 42 h 741"/>
                <a:gd name="T8" fmla="*/ 238 w 304"/>
                <a:gd name="T9" fmla="*/ 48 h 741"/>
                <a:gd name="T10" fmla="*/ 214 w 304"/>
                <a:gd name="T11" fmla="*/ 12 h 741"/>
                <a:gd name="T12" fmla="*/ 196 w 304"/>
                <a:gd name="T13" fmla="*/ 0 h 741"/>
                <a:gd name="T14" fmla="*/ 196 w 304"/>
                <a:gd name="T15" fmla="*/ 0 h 741"/>
                <a:gd name="T16" fmla="*/ 164 w 304"/>
                <a:gd name="T17" fmla="*/ 167 h 741"/>
                <a:gd name="T18" fmla="*/ 144 w 304"/>
                <a:gd name="T19" fmla="*/ 217 h 741"/>
                <a:gd name="T20" fmla="*/ 110 w 304"/>
                <a:gd name="T21" fmla="*/ 281 h 741"/>
                <a:gd name="T22" fmla="*/ 96 w 304"/>
                <a:gd name="T23" fmla="*/ 327 h 741"/>
                <a:gd name="T24" fmla="*/ 124 w 304"/>
                <a:gd name="T25" fmla="*/ 405 h 741"/>
                <a:gd name="T26" fmla="*/ 100 w 304"/>
                <a:gd name="T27" fmla="*/ 463 h 741"/>
                <a:gd name="T28" fmla="*/ 68 w 304"/>
                <a:gd name="T29" fmla="*/ 503 h 741"/>
                <a:gd name="T30" fmla="*/ 30 w 304"/>
                <a:gd name="T31" fmla="*/ 539 h 741"/>
                <a:gd name="T32" fmla="*/ 24 w 304"/>
                <a:gd name="T33" fmla="*/ 613 h 741"/>
                <a:gd name="T34" fmla="*/ 0 w 304"/>
                <a:gd name="T35" fmla="*/ 741 h 741"/>
                <a:gd name="T36" fmla="*/ 202 w 304"/>
                <a:gd name="T37" fmla="*/ 741 h 741"/>
                <a:gd name="T38" fmla="*/ 180 w 304"/>
                <a:gd name="T39" fmla="*/ 639 h 741"/>
                <a:gd name="T40" fmla="*/ 192 w 304"/>
                <a:gd name="T41" fmla="*/ 589 h 741"/>
                <a:gd name="T42" fmla="*/ 178 w 304"/>
                <a:gd name="T43" fmla="*/ 539 h 741"/>
                <a:gd name="T44" fmla="*/ 190 w 304"/>
                <a:gd name="T45" fmla="*/ 499 h 741"/>
                <a:gd name="T46" fmla="*/ 184 w 304"/>
                <a:gd name="T47" fmla="*/ 465 h 741"/>
                <a:gd name="T48" fmla="*/ 192 w 304"/>
                <a:gd name="T49" fmla="*/ 391 h 741"/>
                <a:gd name="T50" fmla="*/ 216 w 304"/>
                <a:gd name="T51" fmla="*/ 313 h 741"/>
                <a:gd name="T52" fmla="*/ 238 w 304"/>
                <a:gd name="T53" fmla="*/ 249 h 741"/>
                <a:gd name="T54" fmla="*/ 268 w 304"/>
                <a:gd name="T55" fmla="*/ 185 h 741"/>
                <a:gd name="T56" fmla="*/ 284 w 304"/>
                <a:gd name="T57" fmla="*/ 159 h 741"/>
                <a:gd name="T58" fmla="*/ 304 w 304"/>
                <a:gd name="T59" fmla="*/ 12 h 741"/>
                <a:gd name="T60" fmla="*/ 298 w 304"/>
                <a:gd name="T61" fmla="*/ 24 h 741"/>
                <a:gd name="T62" fmla="*/ 292 w 304"/>
                <a:gd name="T63" fmla="*/ 30 h 741"/>
                <a:gd name="T64" fmla="*/ 292 w 304"/>
                <a:gd name="T65" fmla="*/ 36 h 741"/>
                <a:gd name="T66" fmla="*/ 286 w 304"/>
                <a:gd name="T67" fmla="*/ 36 h 741"/>
                <a:gd name="T68" fmla="*/ 286 w 304"/>
                <a:gd name="T69" fmla="*/ 42 h 741"/>
                <a:gd name="T70" fmla="*/ 280 w 304"/>
                <a:gd name="T71" fmla="*/ 42 h 741"/>
                <a:gd name="T72" fmla="*/ 280 w 304"/>
                <a:gd name="T73" fmla="*/ 42 h 741"/>
                <a:gd name="T74" fmla="*/ 280 w 304"/>
                <a:gd name="T75" fmla="*/ 42 h 7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304" h="741">
                  <a:moveTo>
                    <a:pt x="280" y="42"/>
                  </a:moveTo>
                  <a:lnTo>
                    <a:pt x="274" y="42"/>
                  </a:lnTo>
                  <a:lnTo>
                    <a:pt x="268" y="42"/>
                  </a:lnTo>
                  <a:lnTo>
                    <a:pt x="256" y="42"/>
                  </a:lnTo>
                  <a:lnTo>
                    <a:pt x="238" y="48"/>
                  </a:lnTo>
                  <a:lnTo>
                    <a:pt x="214" y="12"/>
                  </a:lnTo>
                  <a:lnTo>
                    <a:pt x="196" y="0"/>
                  </a:lnTo>
                  <a:lnTo>
                    <a:pt x="196" y="0"/>
                  </a:lnTo>
                  <a:lnTo>
                    <a:pt x="164" y="167"/>
                  </a:lnTo>
                  <a:lnTo>
                    <a:pt x="144" y="217"/>
                  </a:lnTo>
                  <a:lnTo>
                    <a:pt x="110" y="281"/>
                  </a:lnTo>
                  <a:lnTo>
                    <a:pt x="96" y="327"/>
                  </a:lnTo>
                  <a:lnTo>
                    <a:pt x="124" y="405"/>
                  </a:lnTo>
                  <a:lnTo>
                    <a:pt x="100" y="463"/>
                  </a:lnTo>
                  <a:lnTo>
                    <a:pt x="68" y="503"/>
                  </a:lnTo>
                  <a:lnTo>
                    <a:pt x="30" y="539"/>
                  </a:lnTo>
                  <a:lnTo>
                    <a:pt x="24" y="613"/>
                  </a:lnTo>
                  <a:lnTo>
                    <a:pt x="0" y="741"/>
                  </a:lnTo>
                  <a:lnTo>
                    <a:pt x="202" y="741"/>
                  </a:lnTo>
                  <a:lnTo>
                    <a:pt x="180" y="639"/>
                  </a:lnTo>
                  <a:lnTo>
                    <a:pt x="192" y="589"/>
                  </a:lnTo>
                  <a:lnTo>
                    <a:pt x="178" y="539"/>
                  </a:lnTo>
                  <a:lnTo>
                    <a:pt x="190" y="499"/>
                  </a:lnTo>
                  <a:lnTo>
                    <a:pt x="184" y="465"/>
                  </a:lnTo>
                  <a:lnTo>
                    <a:pt x="192" y="391"/>
                  </a:lnTo>
                  <a:lnTo>
                    <a:pt x="216" y="313"/>
                  </a:lnTo>
                  <a:lnTo>
                    <a:pt x="238" y="249"/>
                  </a:lnTo>
                  <a:lnTo>
                    <a:pt x="268" y="185"/>
                  </a:lnTo>
                  <a:lnTo>
                    <a:pt x="284" y="159"/>
                  </a:lnTo>
                  <a:lnTo>
                    <a:pt x="304" y="12"/>
                  </a:lnTo>
                  <a:lnTo>
                    <a:pt x="298" y="24"/>
                  </a:lnTo>
                  <a:lnTo>
                    <a:pt x="292" y="30"/>
                  </a:lnTo>
                  <a:lnTo>
                    <a:pt x="292" y="36"/>
                  </a:lnTo>
                  <a:lnTo>
                    <a:pt x="286" y="36"/>
                  </a:lnTo>
                  <a:lnTo>
                    <a:pt x="286" y="42"/>
                  </a:lnTo>
                  <a:lnTo>
                    <a:pt x="280" y="42"/>
                  </a:lnTo>
                  <a:lnTo>
                    <a:pt x="280" y="42"/>
                  </a:lnTo>
                  <a:lnTo>
                    <a:pt x="280" y="4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50183" name="Freeform 7"/>
            <p:cNvSpPr>
              <a:spLocks/>
            </p:cNvSpPr>
            <p:nvPr/>
          </p:nvSpPr>
          <p:spPr bwMode="ltGray">
            <a:xfrm>
              <a:off x="4918" y="3553"/>
              <a:ext cx="314" cy="767"/>
            </a:xfrm>
            <a:custGeom>
              <a:avLst/>
              <a:gdLst>
                <a:gd name="T0" fmla="*/ 284 w 314"/>
                <a:gd name="T1" fmla="*/ 6 h 767"/>
                <a:gd name="T2" fmla="*/ 278 w 314"/>
                <a:gd name="T3" fmla="*/ 6 h 767"/>
                <a:gd name="T4" fmla="*/ 272 w 314"/>
                <a:gd name="T5" fmla="*/ 12 h 767"/>
                <a:gd name="T6" fmla="*/ 254 w 314"/>
                <a:gd name="T7" fmla="*/ 18 h 767"/>
                <a:gd name="T8" fmla="*/ 230 w 314"/>
                <a:gd name="T9" fmla="*/ 24 h 767"/>
                <a:gd name="T10" fmla="*/ 206 w 314"/>
                <a:gd name="T11" fmla="*/ 42 h 767"/>
                <a:gd name="T12" fmla="*/ 188 w 314"/>
                <a:gd name="T13" fmla="*/ 48 h 767"/>
                <a:gd name="T14" fmla="*/ 176 w 314"/>
                <a:gd name="T15" fmla="*/ 54 h 767"/>
                <a:gd name="T16" fmla="*/ 170 w 314"/>
                <a:gd name="T17" fmla="*/ 54 h 767"/>
                <a:gd name="T18" fmla="*/ 150 w 314"/>
                <a:gd name="T19" fmla="*/ 169 h 767"/>
                <a:gd name="T20" fmla="*/ 110 w 314"/>
                <a:gd name="T21" fmla="*/ 225 h 767"/>
                <a:gd name="T22" fmla="*/ 54 w 314"/>
                <a:gd name="T23" fmla="*/ 383 h 767"/>
                <a:gd name="T24" fmla="*/ 82 w 314"/>
                <a:gd name="T25" fmla="*/ 555 h 767"/>
                <a:gd name="T26" fmla="*/ 40 w 314"/>
                <a:gd name="T27" fmla="*/ 679 h 767"/>
                <a:gd name="T28" fmla="*/ 0 w 314"/>
                <a:gd name="T29" fmla="*/ 767 h 767"/>
                <a:gd name="T30" fmla="*/ 108 w 314"/>
                <a:gd name="T31" fmla="*/ 767 h 767"/>
                <a:gd name="T32" fmla="*/ 120 w 314"/>
                <a:gd name="T33" fmla="*/ 611 h 767"/>
                <a:gd name="T34" fmla="*/ 148 w 314"/>
                <a:gd name="T35" fmla="*/ 499 h 767"/>
                <a:gd name="T36" fmla="*/ 160 w 314"/>
                <a:gd name="T37" fmla="*/ 367 h 767"/>
                <a:gd name="T38" fmla="*/ 218 w 314"/>
                <a:gd name="T39" fmla="*/ 327 h 767"/>
                <a:gd name="T40" fmla="*/ 238 w 314"/>
                <a:gd name="T41" fmla="*/ 221 h 767"/>
                <a:gd name="T42" fmla="*/ 296 w 314"/>
                <a:gd name="T43" fmla="*/ 135 h 767"/>
                <a:gd name="T44" fmla="*/ 314 w 314"/>
                <a:gd name="T45" fmla="*/ 0 h 767"/>
                <a:gd name="T46" fmla="*/ 302 w 314"/>
                <a:gd name="T47" fmla="*/ 0 h 767"/>
                <a:gd name="T48" fmla="*/ 296 w 314"/>
                <a:gd name="T49" fmla="*/ 0 h 767"/>
                <a:gd name="T50" fmla="*/ 290 w 314"/>
                <a:gd name="T51" fmla="*/ 0 h 767"/>
                <a:gd name="T52" fmla="*/ 284 w 314"/>
                <a:gd name="T53" fmla="*/ 6 h 767"/>
                <a:gd name="T54" fmla="*/ 284 w 314"/>
                <a:gd name="T55" fmla="*/ 6 h 767"/>
                <a:gd name="T56" fmla="*/ 284 w 314"/>
                <a:gd name="T57" fmla="*/ 6 h 767"/>
                <a:gd name="T58" fmla="*/ 284 w 314"/>
                <a:gd name="T59" fmla="*/ 6 h 7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14" h="767">
                  <a:moveTo>
                    <a:pt x="284" y="6"/>
                  </a:moveTo>
                  <a:lnTo>
                    <a:pt x="278" y="6"/>
                  </a:lnTo>
                  <a:lnTo>
                    <a:pt x="272" y="12"/>
                  </a:lnTo>
                  <a:lnTo>
                    <a:pt x="254" y="18"/>
                  </a:lnTo>
                  <a:lnTo>
                    <a:pt x="230" y="24"/>
                  </a:lnTo>
                  <a:lnTo>
                    <a:pt x="206" y="42"/>
                  </a:lnTo>
                  <a:lnTo>
                    <a:pt x="188" y="48"/>
                  </a:lnTo>
                  <a:lnTo>
                    <a:pt x="176" y="54"/>
                  </a:lnTo>
                  <a:lnTo>
                    <a:pt x="170" y="54"/>
                  </a:lnTo>
                  <a:lnTo>
                    <a:pt x="150" y="169"/>
                  </a:lnTo>
                  <a:lnTo>
                    <a:pt x="110" y="225"/>
                  </a:lnTo>
                  <a:lnTo>
                    <a:pt x="54" y="383"/>
                  </a:lnTo>
                  <a:lnTo>
                    <a:pt x="82" y="555"/>
                  </a:lnTo>
                  <a:lnTo>
                    <a:pt x="40" y="679"/>
                  </a:lnTo>
                  <a:lnTo>
                    <a:pt x="0" y="767"/>
                  </a:lnTo>
                  <a:lnTo>
                    <a:pt x="108" y="767"/>
                  </a:lnTo>
                  <a:lnTo>
                    <a:pt x="120" y="611"/>
                  </a:lnTo>
                  <a:lnTo>
                    <a:pt x="148" y="499"/>
                  </a:lnTo>
                  <a:lnTo>
                    <a:pt x="160" y="367"/>
                  </a:lnTo>
                  <a:lnTo>
                    <a:pt x="218" y="327"/>
                  </a:lnTo>
                  <a:lnTo>
                    <a:pt x="238" y="221"/>
                  </a:lnTo>
                  <a:lnTo>
                    <a:pt x="296" y="135"/>
                  </a:lnTo>
                  <a:lnTo>
                    <a:pt x="314" y="0"/>
                  </a:lnTo>
                  <a:lnTo>
                    <a:pt x="302" y="0"/>
                  </a:lnTo>
                  <a:lnTo>
                    <a:pt x="296" y="0"/>
                  </a:lnTo>
                  <a:lnTo>
                    <a:pt x="290" y="0"/>
                  </a:lnTo>
                  <a:lnTo>
                    <a:pt x="284" y="6"/>
                  </a:lnTo>
                  <a:lnTo>
                    <a:pt x="284" y="6"/>
                  </a:lnTo>
                  <a:lnTo>
                    <a:pt x="284" y="6"/>
                  </a:lnTo>
                  <a:lnTo>
                    <a:pt x="284" y="6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50184" name="Freeform 8"/>
            <p:cNvSpPr>
              <a:spLocks/>
            </p:cNvSpPr>
            <p:nvPr/>
          </p:nvSpPr>
          <p:spPr bwMode="ltGray">
            <a:xfrm>
              <a:off x="4700" y="3697"/>
              <a:ext cx="275" cy="623"/>
            </a:xfrm>
            <a:custGeom>
              <a:avLst/>
              <a:gdLst>
                <a:gd name="T0" fmla="*/ 257 w 275"/>
                <a:gd name="T1" fmla="*/ 12 h 623"/>
                <a:gd name="T2" fmla="*/ 239 w 275"/>
                <a:gd name="T3" fmla="*/ 6 h 623"/>
                <a:gd name="T4" fmla="*/ 203 w 275"/>
                <a:gd name="T5" fmla="*/ 6 h 623"/>
                <a:gd name="T6" fmla="*/ 203 w 275"/>
                <a:gd name="T7" fmla="*/ 6 h 623"/>
                <a:gd name="T8" fmla="*/ 197 w 275"/>
                <a:gd name="T9" fmla="*/ 6 h 623"/>
                <a:gd name="T10" fmla="*/ 185 w 275"/>
                <a:gd name="T11" fmla="*/ 0 h 623"/>
                <a:gd name="T12" fmla="*/ 173 w 275"/>
                <a:gd name="T13" fmla="*/ 0 h 623"/>
                <a:gd name="T14" fmla="*/ 166 w 275"/>
                <a:gd name="T15" fmla="*/ 0 h 623"/>
                <a:gd name="T16" fmla="*/ 160 w 275"/>
                <a:gd name="T17" fmla="*/ 0 h 623"/>
                <a:gd name="T18" fmla="*/ 144 w 275"/>
                <a:gd name="T19" fmla="*/ 117 h 623"/>
                <a:gd name="T20" fmla="*/ 128 w 275"/>
                <a:gd name="T21" fmla="*/ 185 h 623"/>
                <a:gd name="T22" fmla="*/ 58 w 275"/>
                <a:gd name="T23" fmla="*/ 299 h 623"/>
                <a:gd name="T24" fmla="*/ 54 w 275"/>
                <a:gd name="T25" fmla="*/ 441 h 623"/>
                <a:gd name="T26" fmla="*/ 24 w 275"/>
                <a:gd name="T27" fmla="*/ 523 h 623"/>
                <a:gd name="T28" fmla="*/ 0 w 275"/>
                <a:gd name="T29" fmla="*/ 623 h 623"/>
                <a:gd name="T30" fmla="*/ 78 w 275"/>
                <a:gd name="T31" fmla="*/ 623 h 623"/>
                <a:gd name="T32" fmla="*/ 92 w 275"/>
                <a:gd name="T33" fmla="*/ 555 h 623"/>
                <a:gd name="T34" fmla="*/ 134 w 275"/>
                <a:gd name="T35" fmla="*/ 447 h 623"/>
                <a:gd name="T36" fmla="*/ 158 w 275"/>
                <a:gd name="T37" fmla="*/ 315 h 623"/>
                <a:gd name="T38" fmla="*/ 184 w 275"/>
                <a:gd name="T39" fmla="*/ 257 h 623"/>
                <a:gd name="T40" fmla="*/ 216 w 275"/>
                <a:gd name="T41" fmla="*/ 211 h 623"/>
                <a:gd name="T42" fmla="*/ 222 w 275"/>
                <a:gd name="T43" fmla="*/ 145 h 623"/>
                <a:gd name="T44" fmla="*/ 240 w 275"/>
                <a:gd name="T45" fmla="*/ 111 h 623"/>
                <a:gd name="T46" fmla="*/ 262 w 275"/>
                <a:gd name="T47" fmla="*/ 79 h 623"/>
                <a:gd name="T48" fmla="*/ 275 w 275"/>
                <a:gd name="T49" fmla="*/ 6 h 623"/>
                <a:gd name="T50" fmla="*/ 263 w 275"/>
                <a:gd name="T51" fmla="*/ 12 h 623"/>
                <a:gd name="T52" fmla="*/ 257 w 275"/>
                <a:gd name="T53" fmla="*/ 12 h 623"/>
                <a:gd name="T54" fmla="*/ 257 w 275"/>
                <a:gd name="T55" fmla="*/ 12 h 623"/>
                <a:gd name="T56" fmla="*/ 257 w 275"/>
                <a:gd name="T57" fmla="*/ 12 h 6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75" h="623">
                  <a:moveTo>
                    <a:pt x="257" y="12"/>
                  </a:moveTo>
                  <a:lnTo>
                    <a:pt x="239" y="6"/>
                  </a:lnTo>
                  <a:lnTo>
                    <a:pt x="203" y="6"/>
                  </a:lnTo>
                  <a:lnTo>
                    <a:pt x="203" y="6"/>
                  </a:lnTo>
                  <a:lnTo>
                    <a:pt x="197" y="6"/>
                  </a:lnTo>
                  <a:lnTo>
                    <a:pt x="185" y="0"/>
                  </a:lnTo>
                  <a:lnTo>
                    <a:pt x="173" y="0"/>
                  </a:lnTo>
                  <a:lnTo>
                    <a:pt x="166" y="0"/>
                  </a:lnTo>
                  <a:lnTo>
                    <a:pt x="160" y="0"/>
                  </a:lnTo>
                  <a:lnTo>
                    <a:pt x="144" y="117"/>
                  </a:lnTo>
                  <a:lnTo>
                    <a:pt x="128" y="185"/>
                  </a:lnTo>
                  <a:lnTo>
                    <a:pt x="58" y="299"/>
                  </a:lnTo>
                  <a:lnTo>
                    <a:pt x="54" y="441"/>
                  </a:lnTo>
                  <a:lnTo>
                    <a:pt x="24" y="523"/>
                  </a:lnTo>
                  <a:lnTo>
                    <a:pt x="0" y="623"/>
                  </a:lnTo>
                  <a:lnTo>
                    <a:pt x="78" y="623"/>
                  </a:lnTo>
                  <a:lnTo>
                    <a:pt x="92" y="555"/>
                  </a:lnTo>
                  <a:lnTo>
                    <a:pt x="134" y="447"/>
                  </a:lnTo>
                  <a:lnTo>
                    <a:pt x="158" y="315"/>
                  </a:lnTo>
                  <a:lnTo>
                    <a:pt x="184" y="257"/>
                  </a:lnTo>
                  <a:lnTo>
                    <a:pt x="216" y="211"/>
                  </a:lnTo>
                  <a:lnTo>
                    <a:pt x="222" y="145"/>
                  </a:lnTo>
                  <a:lnTo>
                    <a:pt x="240" y="111"/>
                  </a:lnTo>
                  <a:lnTo>
                    <a:pt x="262" y="79"/>
                  </a:lnTo>
                  <a:lnTo>
                    <a:pt x="275" y="6"/>
                  </a:lnTo>
                  <a:lnTo>
                    <a:pt x="263" y="12"/>
                  </a:lnTo>
                  <a:lnTo>
                    <a:pt x="257" y="12"/>
                  </a:lnTo>
                  <a:lnTo>
                    <a:pt x="257" y="12"/>
                  </a:lnTo>
                  <a:lnTo>
                    <a:pt x="257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50185" name="Freeform 9"/>
            <p:cNvSpPr>
              <a:spLocks/>
            </p:cNvSpPr>
            <p:nvPr/>
          </p:nvSpPr>
          <p:spPr bwMode="ltGray">
            <a:xfrm>
              <a:off x="4522" y="3709"/>
              <a:ext cx="213" cy="611"/>
            </a:xfrm>
            <a:custGeom>
              <a:avLst/>
              <a:gdLst>
                <a:gd name="T0" fmla="*/ 171 w 213"/>
                <a:gd name="T1" fmla="*/ 12 h 611"/>
                <a:gd name="T2" fmla="*/ 159 w 213"/>
                <a:gd name="T3" fmla="*/ 24 h 611"/>
                <a:gd name="T4" fmla="*/ 153 w 213"/>
                <a:gd name="T5" fmla="*/ 36 h 611"/>
                <a:gd name="T6" fmla="*/ 128 w 213"/>
                <a:gd name="T7" fmla="*/ 60 h 611"/>
                <a:gd name="T8" fmla="*/ 110 w 213"/>
                <a:gd name="T9" fmla="*/ 83 h 611"/>
                <a:gd name="T10" fmla="*/ 86 w 213"/>
                <a:gd name="T11" fmla="*/ 119 h 611"/>
                <a:gd name="T12" fmla="*/ 68 w 213"/>
                <a:gd name="T13" fmla="*/ 167 h 611"/>
                <a:gd name="T14" fmla="*/ 68 w 213"/>
                <a:gd name="T15" fmla="*/ 221 h 611"/>
                <a:gd name="T16" fmla="*/ 68 w 213"/>
                <a:gd name="T17" fmla="*/ 227 h 611"/>
                <a:gd name="T18" fmla="*/ 68 w 213"/>
                <a:gd name="T19" fmla="*/ 233 h 611"/>
                <a:gd name="T20" fmla="*/ 68 w 213"/>
                <a:gd name="T21" fmla="*/ 239 h 611"/>
                <a:gd name="T22" fmla="*/ 68 w 213"/>
                <a:gd name="T23" fmla="*/ 245 h 611"/>
                <a:gd name="T24" fmla="*/ 68 w 213"/>
                <a:gd name="T25" fmla="*/ 251 h 611"/>
                <a:gd name="T26" fmla="*/ 68 w 213"/>
                <a:gd name="T27" fmla="*/ 251 h 611"/>
                <a:gd name="T28" fmla="*/ 68 w 213"/>
                <a:gd name="T29" fmla="*/ 257 h 611"/>
                <a:gd name="T30" fmla="*/ 68 w 213"/>
                <a:gd name="T31" fmla="*/ 269 h 611"/>
                <a:gd name="T32" fmla="*/ 74 w 213"/>
                <a:gd name="T33" fmla="*/ 287 h 611"/>
                <a:gd name="T34" fmla="*/ 80 w 213"/>
                <a:gd name="T35" fmla="*/ 305 h 611"/>
                <a:gd name="T36" fmla="*/ 86 w 213"/>
                <a:gd name="T37" fmla="*/ 311 h 611"/>
                <a:gd name="T38" fmla="*/ 86 w 213"/>
                <a:gd name="T39" fmla="*/ 311 h 611"/>
                <a:gd name="T40" fmla="*/ 92 w 213"/>
                <a:gd name="T41" fmla="*/ 317 h 611"/>
                <a:gd name="T42" fmla="*/ 92 w 213"/>
                <a:gd name="T43" fmla="*/ 323 h 611"/>
                <a:gd name="T44" fmla="*/ 92 w 213"/>
                <a:gd name="T45" fmla="*/ 323 h 611"/>
                <a:gd name="T46" fmla="*/ 24 w 213"/>
                <a:gd name="T47" fmla="*/ 437 h 611"/>
                <a:gd name="T48" fmla="*/ 18 w 213"/>
                <a:gd name="T49" fmla="*/ 471 h 611"/>
                <a:gd name="T50" fmla="*/ 0 w 213"/>
                <a:gd name="T51" fmla="*/ 547 h 611"/>
                <a:gd name="T52" fmla="*/ 50 w 213"/>
                <a:gd name="T53" fmla="*/ 611 h 611"/>
                <a:gd name="T54" fmla="*/ 114 w 213"/>
                <a:gd name="T55" fmla="*/ 611 h 611"/>
                <a:gd name="T56" fmla="*/ 104 w 213"/>
                <a:gd name="T57" fmla="*/ 555 h 611"/>
                <a:gd name="T58" fmla="*/ 120 w 213"/>
                <a:gd name="T59" fmla="*/ 515 h 611"/>
                <a:gd name="T60" fmla="*/ 150 w 213"/>
                <a:gd name="T61" fmla="*/ 449 h 611"/>
                <a:gd name="T62" fmla="*/ 166 w 213"/>
                <a:gd name="T63" fmla="*/ 377 h 611"/>
                <a:gd name="T64" fmla="*/ 156 w 213"/>
                <a:gd name="T65" fmla="*/ 295 h 611"/>
                <a:gd name="T66" fmla="*/ 170 w 213"/>
                <a:gd name="T67" fmla="*/ 203 h 611"/>
                <a:gd name="T68" fmla="*/ 212 w 213"/>
                <a:gd name="T69" fmla="*/ 95 h 611"/>
                <a:gd name="T70" fmla="*/ 213 w 213"/>
                <a:gd name="T71" fmla="*/ 0 h 611"/>
                <a:gd name="T72" fmla="*/ 207 w 213"/>
                <a:gd name="T73" fmla="*/ 0 h 611"/>
                <a:gd name="T74" fmla="*/ 201 w 213"/>
                <a:gd name="T75" fmla="*/ 0 h 611"/>
                <a:gd name="T76" fmla="*/ 195 w 213"/>
                <a:gd name="T77" fmla="*/ 0 h 611"/>
                <a:gd name="T78" fmla="*/ 189 w 213"/>
                <a:gd name="T79" fmla="*/ 0 h 611"/>
                <a:gd name="T80" fmla="*/ 183 w 213"/>
                <a:gd name="T81" fmla="*/ 6 h 611"/>
                <a:gd name="T82" fmla="*/ 177 w 213"/>
                <a:gd name="T83" fmla="*/ 6 h 611"/>
                <a:gd name="T84" fmla="*/ 171 w 213"/>
                <a:gd name="T85" fmla="*/ 12 h 611"/>
                <a:gd name="T86" fmla="*/ 171 w 213"/>
                <a:gd name="T87" fmla="*/ 12 h 611"/>
                <a:gd name="T88" fmla="*/ 171 w 213"/>
                <a:gd name="T89" fmla="*/ 12 h 6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13" h="611">
                  <a:moveTo>
                    <a:pt x="171" y="12"/>
                  </a:moveTo>
                  <a:lnTo>
                    <a:pt x="159" y="24"/>
                  </a:lnTo>
                  <a:lnTo>
                    <a:pt x="153" y="36"/>
                  </a:lnTo>
                  <a:lnTo>
                    <a:pt x="128" y="60"/>
                  </a:lnTo>
                  <a:lnTo>
                    <a:pt x="110" y="83"/>
                  </a:lnTo>
                  <a:lnTo>
                    <a:pt x="86" y="119"/>
                  </a:lnTo>
                  <a:lnTo>
                    <a:pt x="68" y="167"/>
                  </a:lnTo>
                  <a:lnTo>
                    <a:pt x="68" y="221"/>
                  </a:lnTo>
                  <a:lnTo>
                    <a:pt x="68" y="227"/>
                  </a:lnTo>
                  <a:lnTo>
                    <a:pt x="68" y="233"/>
                  </a:lnTo>
                  <a:lnTo>
                    <a:pt x="68" y="239"/>
                  </a:lnTo>
                  <a:lnTo>
                    <a:pt x="68" y="245"/>
                  </a:lnTo>
                  <a:lnTo>
                    <a:pt x="68" y="251"/>
                  </a:lnTo>
                  <a:lnTo>
                    <a:pt x="68" y="251"/>
                  </a:lnTo>
                  <a:lnTo>
                    <a:pt x="68" y="257"/>
                  </a:lnTo>
                  <a:lnTo>
                    <a:pt x="68" y="269"/>
                  </a:lnTo>
                  <a:lnTo>
                    <a:pt x="74" y="287"/>
                  </a:lnTo>
                  <a:lnTo>
                    <a:pt x="80" y="305"/>
                  </a:lnTo>
                  <a:lnTo>
                    <a:pt x="86" y="311"/>
                  </a:lnTo>
                  <a:lnTo>
                    <a:pt x="86" y="311"/>
                  </a:lnTo>
                  <a:lnTo>
                    <a:pt x="92" y="317"/>
                  </a:lnTo>
                  <a:lnTo>
                    <a:pt x="92" y="323"/>
                  </a:lnTo>
                  <a:lnTo>
                    <a:pt x="92" y="323"/>
                  </a:lnTo>
                  <a:lnTo>
                    <a:pt x="24" y="437"/>
                  </a:lnTo>
                  <a:lnTo>
                    <a:pt x="18" y="471"/>
                  </a:lnTo>
                  <a:lnTo>
                    <a:pt x="0" y="547"/>
                  </a:lnTo>
                  <a:lnTo>
                    <a:pt x="50" y="611"/>
                  </a:lnTo>
                  <a:lnTo>
                    <a:pt x="114" y="611"/>
                  </a:lnTo>
                  <a:lnTo>
                    <a:pt x="104" y="555"/>
                  </a:lnTo>
                  <a:lnTo>
                    <a:pt x="120" y="515"/>
                  </a:lnTo>
                  <a:lnTo>
                    <a:pt x="150" y="449"/>
                  </a:lnTo>
                  <a:lnTo>
                    <a:pt x="166" y="377"/>
                  </a:lnTo>
                  <a:lnTo>
                    <a:pt x="156" y="295"/>
                  </a:lnTo>
                  <a:lnTo>
                    <a:pt x="170" y="203"/>
                  </a:lnTo>
                  <a:lnTo>
                    <a:pt x="212" y="95"/>
                  </a:lnTo>
                  <a:lnTo>
                    <a:pt x="213" y="0"/>
                  </a:lnTo>
                  <a:lnTo>
                    <a:pt x="207" y="0"/>
                  </a:lnTo>
                  <a:lnTo>
                    <a:pt x="201" y="0"/>
                  </a:lnTo>
                  <a:lnTo>
                    <a:pt x="195" y="0"/>
                  </a:lnTo>
                  <a:lnTo>
                    <a:pt x="189" y="0"/>
                  </a:lnTo>
                  <a:lnTo>
                    <a:pt x="183" y="6"/>
                  </a:lnTo>
                  <a:lnTo>
                    <a:pt x="177" y="6"/>
                  </a:lnTo>
                  <a:lnTo>
                    <a:pt x="171" y="12"/>
                  </a:lnTo>
                  <a:lnTo>
                    <a:pt x="171" y="12"/>
                  </a:lnTo>
                  <a:lnTo>
                    <a:pt x="171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50186" name="Freeform 10"/>
            <p:cNvSpPr>
              <a:spLocks/>
            </p:cNvSpPr>
            <p:nvPr/>
          </p:nvSpPr>
          <p:spPr bwMode="ltGray">
            <a:xfrm>
              <a:off x="4292" y="3936"/>
              <a:ext cx="167" cy="384"/>
            </a:xfrm>
            <a:custGeom>
              <a:avLst/>
              <a:gdLst>
                <a:gd name="T0" fmla="*/ 149 w 167"/>
                <a:gd name="T1" fmla="*/ 60 h 384"/>
                <a:gd name="T2" fmla="*/ 119 w 167"/>
                <a:gd name="T3" fmla="*/ 30 h 384"/>
                <a:gd name="T4" fmla="*/ 89 w 167"/>
                <a:gd name="T5" fmla="*/ 12 h 384"/>
                <a:gd name="T6" fmla="*/ 59 w 167"/>
                <a:gd name="T7" fmla="*/ 0 h 384"/>
                <a:gd name="T8" fmla="*/ 54 w 167"/>
                <a:gd name="T9" fmla="*/ 70 h 384"/>
                <a:gd name="T10" fmla="*/ 46 w 167"/>
                <a:gd name="T11" fmla="*/ 112 h 384"/>
                <a:gd name="T12" fmla="*/ 52 w 167"/>
                <a:gd name="T13" fmla="*/ 168 h 384"/>
                <a:gd name="T14" fmla="*/ 24 w 167"/>
                <a:gd name="T15" fmla="*/ 194 h 384"/>
                <a:gd name="T16" fmla="*/ 16 w 167"/>
                <a:gd name="T17" fmla="*/ 258 h 384"/>
                <a:gd name="T18" fmla="*/ 2 w 167"/>
                <a:gd name="T19" fmla="*/ 300 h 384"/>
                <a:gd name="T20" fmla="*/ 0 w 167"/>
                <a:gd name="T21" fmla="*/ 352 h 384"/>
                <a:gd name="T22" fmla="*/ 47 w 167"/>
                <a:gd name="T23" fmla="*/ 384 h 384"/>
                <a:gd name="T24" fmla="*/ 149 w 167"/>
                <a:gd name="T25" fmla="*/ 384 h 384"/>
                <a:gd name="T26" fmla="*/ 134 w 167"/>
                <a:gd name="T27" fmla="*/ 350 h 384"/>
                <a:gd name="T28" fmla="*/ 104 w 167"/>
                <a:gd name="T29" fmla="*/ 324 h 384"/>
                <a:gd name="T30" fmla="*/ 138 w 167"/>
                <a:gd name="T31" fmla="*/ 274 h 384"/>
                <a:gd name="T32" fmla="*/ 122 w 167"/>
                <a:gd name="T33" fmla="*/ 220 h 384"/>
                <a:gd name="T34" fmla="*/ 132 w 167"/>
                <a:gd name="T35" fmla="*/ 186 h 384"/>
                <a:gd name="T36" fmla="*/ 140 w 167"/>
                <a:gd name="T37" fmla="*/ 154 h 384"/>
                <a:gd name="T38" fmla="*/ 167 w 167"/>
                <a:gd name="T39" fmla="*/ 90 h 384"/>
                <a:gd name="T40" fmla="*/ 149 w 167"/>
                <a:gd name="T41" fmla="*/ 60 h 384"/>
                <a:gd name="T42" fmla="*/ 149 w 167"/>
                <a:gd name="T43" fmla="*/ 60 h 384"/>
                <a:gd name="T44" fmla="*/ 149 w 167"/>
                <a:gd name="T45" fmla="*/ 60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67" h="384">
                  <a:moveTo>
                    <a:pt x="149" y="60"/>
                  </a:moveTo>
                  <a:lnTo>
                    <a:pt x="119" y="30"/>
                  </a:lnTo>
                  <a:lnTo>
                    <a:pt x="89" y="12"/>
                  </a:lnTo>
                  <a:lnTo>
                    <a:pt x="59" y="0"/>
                  </a:lnTo>
                  <a:lnTo>
                    <a:pt x="54" y="70"/>
                  </a:lnTo>
                  <a:lnTo>
                    <a:pt x="46" y="112"/>
                  </a:lnTo>
                  <a:lnTo>
                    <a:pt x="52" y="168"/>
                  </a:lnTo>
                  <a:lnTo>
                    <a:pt x="24" y="194"/>
                  </a:lnTo>
                  <a:lnTo>
                    <a:pt x="16" y="258"/>
                  </a:lnTo>
                  <a:lnTo>
                    <a:pt x="2" y="300"/>
                  </a:lnTo>
                  <a:lnTo>
                    <a:pt x="0" y="352"/>
                  </a:lnTo>
                  <a:lnTo>
                    <a:pt x="47" y="384"/>
                  </a:lnTo>
                  <a:lnTo>
                    <a:pt x="149" y="384"/>
                  </a:lnTo>
                  <a:lnTo>
                    <a:pt x="134" y="350"/>
                  </a:lnTo>
                  <a:lnTo>
                    <a:pt x="104" y="324"/>
                  </a:lnTo>
                  <a:lnTo>
                    <a:pt x="138" y="274"/>
                  </a:lnTo>
                  <a:lnTo>
                    <a:pt x="122" y="220"/>
                  </a:lnTo>
                  <a:lnTo>
                    <a:pt x="132" y="186"/>
                  </a:lnTo>
                  <a:lnTo>
                    <a:pt x="140" y="154"/>
                  </a:lnTo>
                  <a:lnTo>
                    <a:pt x="167" y="90"/>
                  </a:lnTo>
                  <a:lnTo>
                    <a:pt x="149" y="60"/>
                  </a:lnTo>
                  <a:lnTo>
                    <a:pt x="149" y="60"/>
                  </a:lnTo>
                  <a:lnTo>
                    <a:pt x="149" y="6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50187" name="Freeform 11"/>
            <p:cNvSpPr>
              <a:spLocks/>
            </p:cNvSpPr>
            <p:nvPr/>
          </p:nvSpPr>
          <p:spPr bwMode="ltGray">
            <a:xfrm>
              <a:off x="4100" y="4020"/>
              <a:ext cx="166" cy="300"/>
            </a:xfrm>
            <a:custGeom>
              <a:avLst/>
              <a:gdLst>
                <a:gd name="T0" fmla="*/ 136 w 166"/>
                <a:gd name="T1" fmla="*/ 12 h 300"/>
                <a:gd name="T2" fmla="*/ 100 w 166"/>
                <a:gd name="T3" fmla="*/ 0 h 300"/>
                <a:gd name="T4" fmla="*/ 78 w 166"/>
                <a:gd name="T5" fmla="*/ 64 h 300"/>
                <a:gd name="T6" fmla="*/ 70 w 166"/>
                <a:gd name="T7" fmla="*/ 126 h 300"/>
                <a:gd name="T8" fmla="*/ 46 w 166"/>
                <a:gd name="T9" fmla="*/ 184 h 300"/>
                <a:gd name="T10" fmla="*/ 58 w 166"/>
                <a:gd name="T11" fmla="*/ 232 h 300"/>
                <a:gd name="T12" fmla="*/ 38 w 166"/>
                <a:gd name="T13" fmla="*/ 268 h 300"/>
                <a:gd name="T14" fmla="*/ 0 w 166"/>
                <a:gd name="T15" fmla="*/ 300 h 300"/>
                <a:gd name="T16" fmla="*/ 160 w 166"/>
                <a:gd name="T17" fmla="*/ 300 h 300"/>
                <a:gd name="T18" fmla="*/ 136 w 166"/>
                <a:gd name="T19" fmla="*/ 272 h 300"/>
                <a:gd name="T20" fmla="*/ 98 w 166"/>
                <a:gd name="T21" fmla="*/ 234 h 300"/>
                <a:gd name="T22" fmla="*/ 130 w 166"/>
                <a:gd name="T23" fmla="*/ 188 h 300"/>
                <a:gd name="T24" fmla="*/ 138 w 166"/>
                <a:gd name="T25" fmla="*/ 134 h 300"/>
                <a:gd name="T26" fmla="*/ 144 w 166"/>
                <a:gd name="T27" fmla="*/ 94 h 300"/>
                <a:gd name="T28" fmla="*/ 164 w 166"/>
                <a:gd name="T29" fmla="*/ 60 h 300"/>
                <a:gd name="T30" fmla="*/ 166 w 166"/>
                <a:gd name="T31" fmla="*/ 0 h 300"/>
                <a:gd name="T32" fmla="*/ 136 w 166"/>
                <a:gd name="T33" fmla="*/ 12 h 300"/>
                <a:gd name="T34" fmla="*/ 136 w 166"/>
                <a:gd name="T35" fmla="*/ 12 h 300"/>
                <a:gd name="T36" fmla="*/ 136 w 166"/>
                <a:gd name="T37" fmla="*/ 12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66" h="300">
                  <a:moveTo>
                    <a:pt x="136" y="12"/>
                  </a:moveTo>
                  <a:lnTo>
                    <a:pt x="100" y="0"/>
                  </a:lnTo>
                  <a:lnTo>
                    <a:pt x="78" y="64"/>
                  </a:lnTo>
                  <a:lnTo>
                    <a:pt x="70" y="126"/>
                  </a:lnTo>
                  <a:lnTo>
                    <a:pt x="46" y="184"/>
                  </a:lnTo>
                  <a:lnTo>
                    <a:pt x="58" y="232"/>
                  </a:lnTo>
                  <a:lnTo>
                    <a:pt x="38" y="268"/>
                  </a:lnTo>
                  <a:lnTo>
                    <a:pt x="0" y="300"/>
                  </a:lnTo>
                  <a:lnTo>
                    <a:pt x="160" y="300"/>
                  </a:lnTo>
                  <a:lnTo>
                    <a:pt x="136" y="272"/>
                  </a:lnTo>
                  <a:lnTo>
                    <a:pt x="98" y="234"/>
                  </a:lnTo>
                  <a:lnTo>
                    <a:pt x="130" y="188"/>
                  </a:lnTo>
                  <a:lnTo>
                    <a:pt x="138" y="134"/>
                  </a:lnTo>
                  <a:lnTo>
                    <a:pt x="144" y="94"/>
                  </a:lnTo>
                  <a:lnTo>
                    <a:pt x="164" y="60"/>
                  </a:lnTo>
                  <a:lnTo>
                    <a:pt x="166" y="0"/>
                  </a:lnTo>
                  <a:lnTo>
                    <a:pt x="136" y="12"/>
                  </a:lnTo>
                  <a:lnTo>
                    <a:pt x="136" y="12"/>
                  </a:lnTo>
                  <a:lnTo>
                    <a:pt x="136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50188" name="Freeform 12"/>
            <p:cNvSpPr>
              <a:spLocks/>
            </p:cNvSpPr>
            <p:nvPr/>
          </p:nvSpPr>
          <p:spPr bwMode="ltGray">
            <a:xfrm>
              <a:off x="3910" y="4038"/>
              <a:ext cx="237" cy="282"/>
            </a:xfrm>
            <a:custGeom>
              <a:avLst/>
              <a:gdLst>
                <a:gd name="T0" fmla="*/ 201 w 237"/>
                <a:gd name="T1" fmla="*/ 0 h 282"/>
                <a:gd name="T2" fmla="*/ 183 w 237"/>
                <a:gd name="T3" fmla="*/ 0 h 282"/>
                <a:gd name="T4" fmla="*/ 158 w 237"/>
                <a:gd name="T5" fmla="*/ 50 h 282"/>
                <a:gd name="T6" fmla="*/ 148 w 237"/>
                <a:gd name="T7" fmla="*/ 92 h 282"/>
                <a:gd name="T8" fmla="*/ 120 w 237"/>
                <a:gd name="T9" fmla="*/ 144 h 282"/>
                <a:gd name="T10" fmla="*/ 82 w 237"/>
                <a:gd name="T11" fmla="*/ 182 h 282"/>
                <a:gd name="T12" fmla="*/ 60 w 237"/>
                <a:gd name="T13" fmla="*/ 232 h 282"/>
                <a:gd name="T14" fmla="*/ 0 w 237"/>
                <a:gd name="T15" fmla="*/ 282 h 282"/>
                <a:gd name="T16" fmla="*/ 128 w 237"/>
                <a:gd name="T17" fmla="*/ 282 h 282"/>
                <a:gd name="T18" fmla="*/ 154 w 237"/>
                <a:gd name="T19" fmla="*/ 254 h 282"/>
                <a:gd name="T20" fmla="*/ 158 w 237"/>
                <a:gd name="T21" fmla="*/ 196 h 282"/>
                <a:gd name="T22" fmla="*/ 188 w 237"/>
                <a:gd name="T23" fmla="*/ 148 h 282"/>
                <a:gd name="T24" fmla="*/ 196 w 237"/>
                <a:gd name="T25" fmla="*/ 70 h 282"/>
                <a:gd name="T26" fmla="*/ 237 w 237"/>
                <a:gd name="T27" fmla="*/ 0 h 282"/>
                <a:gd name="T28" fmla="*/ 201 w 237"/>
                <a:gd name="T29" fmla="*/ 0 h 282"/>
                <a:gd name="T30" fmla="*/ 201 w 237"/>
                <a:gd name="T31" fmla="*/ 0 h 282"/>
                <a:gd name="T32" fmla="*/ 201 w 237"/>
                <a:gd name="T33" fmla="*/ 0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37" h="282">
                  <a:moveTo>
                    <a:pt x="201" y="0"/>
                  </a:moveTo>
                  <a:lnTo>
                    <a:pt x="183" y="0"/>
                  </a:lnTo>
                  <a:lnTo>
                    <a:pt x="158" y="50"/>
                  </a:lnTo>
                  <a:lnTo>
                    <a:pt x="148" y="92"/>
                  </a:lnTo>
                  <a:lnTo>
                    <a:pt x="120" y="144"/>
                  </a:lnTo>
                  <a:lnTo>
                    <a:pt x="82" y="182"/>
                  </a:lnTo>
                  <a:lnTo>
                    <a:pt x="60" y="232"/>
                  </a:lnTo>
                  <a:lnTo>
                    <a:pt x="0" y="282"/>
                  </a:lnTo>
                  <a:lnTo>
                    <a:pt x="128" y="282"/>
                  </a:lnTo>
                  <a:lnTo>
                    <a:pt x="154" y="254"/>
                  </a:lnTo>
                  <a:lnTo>
                    <a:pt x="158" y="196"/>
                  </a:lnTo>
                  <a:lnTo>
                    <a:pt x="188" y="148"/>
                  </a:lnTo>
                  <a:lnTo>
                    <a:pt x="196" y="70"/>
                  </a:lnTo>
                  <a:lnTo>
                    <a:pt x="237" y="0"/>
                  </a:lnTo>
                  <a:lnTo>
                    <a:pt x="201" y="0"/>
                  </a:lnTo>
                  <a:lnTo>
                    <a:pt x="201" y="0"/>
                  </a:lnTo>
                  <a:lnTo>
                    <a:pt x="201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50189" name="Freeform 13"/>
            <p:cNvSpPr>
              <a:spLocks/>
            </p:cNvSpPr>
            <p:nvPr/>
          </p:nvSpPr>
          <p:spPr bwMode="ltGray">
            <a:xfrm>
              <a:off x="3674" y="4086"/>
              <a:ext cx="196" cy="234"/>
            </a:xfrm>
            <a:custGeom>
              <a:avLst/>
              <a:gdLst>
                <a:gd name="T0" fmla="*/ 167 w 196"/>
                <a:gd name="T1" fmla="*/ 54 h 234"/>
                <a:gd name="T2" fmla="*/ 113 w 196"/>
                <a:gd name="T3" fmla="*/ 24 h 234"/>
                <a:gd name="T4" fmla="*/ 83 w 196"/>
                <a:gd name="T5" fmla="*/ 0 h 234"/>
                <a:gd name="T6" fmla="*/ 80 w 196"/>
                <a:gd name="T7" fmla="*/ 62 h 234"/>
                <a:gd name="T8" fmla="*/ 58 w 196"/>
                <a:gd name="T9" fmla="*/ 100 h 234"/>
                <a:gd name="T10" fmla="*/ 54 w 196"/>
                <a:gd name="T11" fmla="*/ 160 h 234"/>
                <a:gd name="T12" fmla="*/ 36 w 196"/>
                <a:gd name="T13" fmla="*/ 202 h 234"/>
                <a:gd name="T14" fmla="*/ 0 w 196"/>
                <a:gd name="T15" fmla="*/ 234 h 234"/>
                <a:gd name="T16" fmla="*/ 146 w 196"/>
                <a:gd name="T17" fmla="*/ 234 h 234"/>
                <a:gd name="T18" fmla="*/ 170 w 196"/>
                <a:gd name="T19" fmla="*/ 198 h 234"/>
                <a:gd name="T20" fmla="*/ 158 w 196"/>
                <a:gd name="T21" fmla="*/ 138 h 234"/>
                <a:gd name="T22" fmla="*/ 196 w 196"/>
                <a:gd name="T23" fmla="*/ 100 h 234"/>
                <a:gd name="T24" fmla="*/ 191 w 196"/>
                <a:gd name="T25" fmla="*/ 54 h 234"/>
                <a:gd name="T26" fmla="*/ 167 w 196"/>
                <a:gd name="T27" fmla="*/ 54 h 234"/>
                <a:gd name="T28" fmla="*/ 167 w 196"/>
                <a:gd name="T29" fmla="*/ 54 h 234"/>
                <a:gd name="T30" fmla="*/ 167 w 196"/>
                <a:gd name="T31" fmla="*/ 54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96" h="234">
                  <a:moveTo>
                    <a:pt x="167" y="54"/>
                  </a:moveTo>
                  <a:lnTo>
                    <a:pt x="113" y="24"/>
                  </a:lnTo>
                  <a:lnTo>
                    <a:pt x="83" y="0"/>
                  </a:lnTo>
                  <a:lnTo>
                    <a:pt x="80" y="62"/>
                  </a:lnTo>
                  <a:lnTo>
                    <a:pt x="58" y="100"/>
                  </a:lnTo>
                  <a:lnTo>
                    <a:pt x="54" y="160"/>
                  </a:lnTo>
                  <a:lnTo>
                    <a:pt x="36" y="202"/>
                  </a:lnTo>
                  <a:lnTo>
                    <a:pt x="0" y="234"/>
                  </a:lnTo>
                  <a:lnTo>
                    <a:pt x="146" y="234"/>
                  </a:lnTo>
                  <a:lnTo>
                    <a:pt x="170" y="198"/>
                  </a:lnTo>
                  <a:lnTo>
                    <a:pt x="158" y="138"/>
                  </a:lnTo>
                  <a:lnTo>
                    <a:pt x="196" y="100"/>
                  </a:lnTo>
                  <a:lnTo>
                    <a:pt x="191" y="54"/>
                  </a:lnTo>
                  <a:lnTo>
                    <a:pt x="167" y="54"/>
                  </a:lnTo>
                  <a:lnTo>
                    <a:pt x="167" y="54"/>
                  </a:lnTo>
                  <a:lnTo>
                    <a:pt x="167" y="54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50190" name="Freeform 14"/>
            <p:cNvSpPr>
              <a:spLocks/>
            </p:cNvSpPr>
            <p:nvPr/>
          </p:nvSpPr>
          <p:spPr bwMode="ltGray">
            <a:xfrm>
              <a:off x="3476" y="4068"/>
              <a:ext cx="190" cy="252"/>
            </a:xfrm>
            <a:custGeom>
              <a:avLst/>
              <a:gdLst>
                <a:gd name="T0" fmla="*/ 190 w 190"/>
                <a:gd name="T1" fmla="*/ 0 h 252"/>
                <a:gd name="T2" fmla="*/ 166 w 190"/>
                <a:gd name="T3" fmla="*/ 0 h 252"/>
                <a:gd name="T4" fmla="*/ 158 w 190"/>
                <a:gd name="T5" fmla="*/ 38 h 252"/>
                <a:gd name="T6" fmla="*/ 138 w 190"/>
                <a:gd name="T7" fmla="*/ 120 h 252"/>
                <a:gd name="T8" fmla="*/ 94 w 190"/>
                <a:gd name="T9" fmla="*/ 180 h 252"/>
                <a:gd name="T10" fmla="*/ 62 w 190"/>
                <a:gd name="T11" fmla="*/ 234 h 252"/>
                <a:gd name="T12" fmla="*/ 0 w 190"/>
                <a:gd name="T13" fmla="*/ 252 h 252"/>
                <a:gd name="T14" fmla="*/ 128 w 190"/>
                <a:gd name="T15" fmla="*/ 252 h 252"/>
                <a:gd name="T16" fmla="*/ 142 w 190"/>
                <a:gd name="T17" fmla="*/ 188 h 252"/>
                <a:gd name="T18" fmla="*/ 186 w 190"/>
                <a:gd name="T19" fmla="*/ 90 h 252"/>
                <a:gd name="T20" fmla="*/ 190 w 190"/>
                <a:gd name="T21" fmla="*/ 38 h 252"/>
                <a:gd name="T22" fmla="*/ 190 w 190"/>
                <a:gd name="T23" fmla="*/ 0 h 252"/>
                <a:gd name="T24" fmla="*/ 190 w 190"/>
                <a:gd name="T25" fmla="*/ 0 h 252"/>
                <a:gd name="T26" fmla="*/ 190 w 190"/>
                <a:gd name="T27" fmla="*/ 0 h 252"/>
                <a:gd name="T28" fmla="*/ 190 w 190"/>
                <a:gd name="T29" fmla="*/ 0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90" h="252">
                  <a:moveTo>
                    <a:pt x="190" y="0"/>
                  </a:moveTo>
                  <a:lnTo>
                    <a:pt x="166" y="0"/>
                  </a:lnTo>
                  <a:lnTo>
                    <a:pt x="158" y="38"/>
                  </a:lnTo>
                  <a:lnTo>
                    <a:pt x="138" y="120"/>
                  </a:lnTo>
                  <a:lnTo>
                    <a:pt x="94" y="180"/>
                  </a:lnTo>
                  <a:lnTo>
                    <a:pt x="62" y="234"/>
                  </a:lnTo>
                  <a:lnTo>
                    <a:pt x="0" y="252"/>
                  </a:lnTo>
                  <a:lnTo>
                    <a:pt x="128" y="252"/>
                  </a:lnTo>
                  <a:lnTo>
                    <a:pt x="142" y="188"/>
                  </a:lnTo>
                  <a:lnTo>
                    <a:pt x="186" y="90"/>
                  </a:lnTo>
                  <a:lnTo>
                    <a:pt x="190" y="38"/>
                  </a:lnTo>
                  <a:lnTo>
                    <a:pt x="190" y="0"/>
                  </a:lnTo>
                  <a:lnTo>
                    <a:pt x="190" y="0"/>
                  </a:lnTo>
                  <a:lnTo>
                    <a:pt x="190" y="0"/>
                  </a:lnTo>
                  <a:lnTo>
                    <a:pt x="190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50191" name="Freeform 15"/>
            <p:cNvSpPr>
              <a:spLocks/>
            </p:cNvSpPr>
            <p:nvPr/>
          </p:nvSpPr>
          <p:spPr bwMode="ltGray">
            <a:xfrm>
              <a:off x="3170" y="4188"/>
              <a:ext cx="230" cy="132"/>
            </a:xfrm>
            <a:custGeom>
              <a:avLst/>
              <a:gdLst>
                <a:gd name="T0" fmla="*/ 197 w 230"/>
                <a:gd name="T1" fmla="*/ 0 h 132"/>
                <a:gd name="T2" fmla="*/ 191 w 230"/>
                <a:gd name="T3" fmla="*/ 0 h 132"/>
                <a:gd name="T4" fmla="*/ 185 w 230"/>
                <a:gd name="T5" fmla="*/ 0 h 132"/>
                <a:gd name="T6" fmla="*/ 173 w 230"/>
                <a:gd name="T7" fmla="*/ 0 h 132"/>
                <a:gd name="T8" fmla="*/ 161 w 230"/>
                <a:gd name="T9" fmla="*/ 0 h 132"/>
                <a:gd name="T10" fmla="*/ 155 w 230"/>
                <a:gd name="T11" fmla="*/ 0 h 132"/>
                <a:gd name="T12" fmla="*/ 138 w 230"/>
                <a:gd name="T13" fmla="*/ 6 h 132"/>
                <a:gd name="T14" fmla="*/ 132 w 230"/>
                <a:gd name="T15" fmla="*/ 6 h 132"/>
                <a:gd name="T16" fmla="*/ 35 w 230"/>
                <a:gd name="T17" fmla="*/ 18 h 132"/>
                <a:gd name="T18" fmla="*/ 11 w 230"/>
                <a:gd name="T19" fmla="*/ 30 h 132"/>
                <a:gd name="T20" fmla="*/ 23 w 230"/>
                <a:gd name="T21" fmla="*/ 54 h 132"/>
                <a:gd name="T22" fmla="*/ 0 w 230"/>
                <a:gd name="T23" fmla="*/ 100 h 132"/>
                <a:gd name="T24" fmla="*/ 0 w 230"/>
                <a:gd name="T25" fmla="*/ 132 h 132"/>
                <a:gd name="T26" fmla="*/ 162 w 230"/>
                <a:gd name="T27" fmla="*/ 132 h 132"/>
                <a:gd name="T28" fmla="*/ 204 w 230"/>
                <a:gd name="T29" fmla="*/ 88 h 132"/>
                <a:gd name="T30" fmla="*/ 230 w 230"/>
                <a:gd name="T31" fmla="*/ 46 h 132"/>
                <a:gd name="T32" fmla="*/ 214 w 230"/>
                <a:gd name="T33" fmla="*/ 24 h 132"/>
                <a:gd name="T34" fmla="*/ 215 w 230"/>
                <a:gd name="T35" fmla="*/ 0 h 132"/>
                <a:gd name="T36" fmla="*/ 209 w 230"/>
                <a:gd name="T37" fmla="*/ 0 h 132"/>
                <a:gd name="T38" fmla="*/ 203 w 230"/>
                <a:gd name="T39" fmla="*/ 0 h 132"/>
                <a:gd name="T40" fmla="*/ 203 w 230"/>
                <a:gd name="T41" fmla="*/ 0 h 132"/>
                <a:gd name="T42" fmla="*/ 197 w 230"/>
                <a:gd name="T43" fmla="*/ 0 h 132"/>
                <a:gd name="T44" fmla="*/ 197 w 230"/>
                <a:gd name="T45" fmla="*/ 0 h 132"/>
                <a:gd name="T46" fmla="*/ 197 w 230"/>
                <a:gd name="T47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30" h="132">
                  <a:moveTo>
                    <a:pt x="197" y="0"/>
                  </a:moveTo>
                  <a:lnTo>
                    <a:pt x="191" y="0"/>
                  </a:lnTo>
                  <a:lnTo>
                    <a:pt x="185" y="0"/>
                  </a:lnTo>
                  <a:lnTo>
                    <a:pt x="173" y="0"/>
                  </a:lnTo>
                  <a:lnTo>
                    <a:pt x="161" y="0"/>
                  </a:lnTo>
                  <a:lnTo>
                    <a:pt x="155" y="0"/>
                  </a:lnTo>
                  <a:lnTo>
                    <a:pt x="138" y="6"/>
                  </a:lnTo>
                  <a:lnTo>
                    <a:pt x="132" y="6"/>
                  </a:lnTo>
                  <a:lnTo>
                    <a:pt x="35" y="18"/>
                  </a:lnTo>
                  <a:lnTo>
                    <a:pt x="11" y="30"/>
                  </a:lnTo>
                  <a:lnTo>
                    <a:pt x="23" y="54"/>
                  </a:lnTo>
                  <a:lnTo>
                    <a:pt x="0" y="100"/>
                  </a:lnTo>
                  <a:lnTo>
                    <a:pt x="0" y="132"/>
                  </a:lnTo>
                  <a:lnTo>
                    <a:pt x="162" y="132"/>
                  </a:lnTo>
                  <a:lnTo>
                    <a:pt x="204" y="88"/>
                  </a:lnTo>
                  <a:lnTo>
                    <a:pt x="230" y="46"/>
                  </a:lnTo>
                  <a:lnTo>
                    <a:pt x="214" y="24"/>
                  </a:lnTo>
                  <a:lnTo>
                    <a:pt x="215" y="0"/>
                  </a:lnTo>
                  <a:lnTo>
                    <a:pt x="209" y="0"/>
                  </a:lnTo>
                  <a:lnTo>
                    <a:pt x="203" y="0"/>
                  </a:lnTo>
                  <a:lnTo>
                    <a:pt x="203" y="0"/>
                  </a:lnTo>
                  <a:lnTo>
                    <a:pt x="197" y="0"/>
                  </a:lnTo>
                  <a:lnTo>
                    <a:pt x="197" y="0"/>
                  </a:lnTo>
                  <a:lnTo>
                    <a:pt x="197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50192" name="Freeform 16"/>
            <p:cNvSpPr>
              <a:spLocks/>
            </p:cNvSpPr>
            <p:nvPr/>
          </p:nvSpPr>
          <p:spPr bwMode="ltGray">
            <a:xfrm>
              <a:off x="3044" y="4218"/>
              <a:ext cx="89" cy="102"/>
            </a:xfrm>
            <a:custGeom>
              <a:avLst/>
              <a:gdLst>
                <a:gd name="T0" fmla="*/ 71 w 89"/>
                <a:gd name="T1" fmla="*/ 0 h 102"/>
                <a:gd name="T2" fmla="*/ 66 w 89"/>
                <a:gd name="T3" fmla="*/ 48 h 102"/>
                <a:gd name="T4" fmla="*/ 30 w 89"/>
                <a:gd name="T5" fmla="*/ 72 h 102"/>
                <a:gd name="T6" fmla="*/ 0 w 89"/>
                <a:gd name="T7" fmla="*/ 102 h 102"/>
                <a:gd name="T8" fmla="*/ 66 w 89"/>
                <a:gd name="T9" fmla="*/ 102 h 102"/>
                <a:gd name="T10" fmla="*/ 88 w 89"/>
                <a:gd name="T11" fmla="*/ 56 h 102"/>
                <a:gd name="T12" fmla="*/ 89 w 89"/>
                <a:gd name="T13" fmla="*/ 6 h 102"/>
                <a:gd name="T14" fmla="*/ 71 w 89"/>
                <a:gd name="T15" fmla="*/ 0 h 102"/>
                <a:gd name="T16" fmla="*/ 71 w 89"/>
                <a:gd name="T17" fmla="*/ 0 h 102"/>
                <a:gd name="T18" fmla="*/ 71 w 89"/>
                <a:gd name="T19" fmla="*/ 0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9" h="102">
                  <a:moveTo>
                    <a:pt x="71" y="0"/>
                  </a:moveTo>
                  <a:lnTo>
                    <a:pt x="66" y="48"/>
                  </a:lnTo>
                  <a:lnTo>
                    <a:pt x="30" y="72"/>
                  </a:lnTo>
                  <a:lnTo>
                    <a:pt x="0" y="102"/>
                  </a:lnTo>
                  <a:lnTo>
                    <a:pt x="66" y="102"/>
                  </a:lnTo>
                  <a:lnTo>
                    <a:pt x="88" y="56"/>
                  </a:lnTo>
                  <a:lnTo>
                    <a:pt x="89" y="6"/>
                  </a:lnTo>
                  <a:lnTo>
                    <a:pt x="71" y="0"/>
                  </a:lnTo>
                  <a:lnTo>
                    <a:pt x="71" y="0"/>
                  </a:lnTo>
                  <a:lnTo>
                    <a:pt x="71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50193" name="Freeform 17"/>
            <p:cNvSpPr>
              <a:spLocks/>
            </p:cNvSpPr>
            <p:nvPr/>
          </p:nvSpPr>
          <p:spPr bwMode="ltGray">
            <a:xfrm>
              <a:off x="5482" y="3367"/>
              <a:ext cx="278" cy="953"/>
            </a:xfrm>
            <a:custGeom>
              <a:avLst/>
              <a:gdLst>
                <a:gd name="T0" fmla="*/ 278 w 278"/>
                <a:gd name="T1" fmla="*/ 24 h 953"/>
                <a:gd name="T2" fmla="*/ 272 w 278"/>
                <a:gd name="T3" fmla="*/ 24 h 953"/>
                <a:gd name="T4" fmla="*/ 272 w 278"/>
                <a:gd name="T5" fmla="*/ 18 h 953"/>
                <a:gd name="T6" fmla="*/ 266 w 278"/>
                <a:gd name="T7" fmla="*/ 18 h 953"/>
                <a:gd name="T8" fmla="*/ 254 w 278"/>
                <a:gd name="T9" fmla="*/ 12 h 953"/>
                <a:gd name="T10" fmla="*/ 236 w 278"/>
                <a:gd name="T11" fmla="*/ 6 h 953"/>
                <a:gd name="T12" fmla="*/ 212 w 278"/>
                <a:gd name="T13" fmla="*/ 0 h 953"/>
                <a:gd name="T14" fmla="*/ 206 w 278"/>
                <a:gd name="T15" fmla="*/ 6 h 953"/>
                <a:gd name="T16" fmla="*/ 198 w 278"/>
                <a:gd name="T17" fmla="*/ 129 h 953"/>
                <a:gd name="T18" fmla="*/ 184 w 278"/>
                <a:gd name="T19" fmla="*/ 209 h 953"/>
                <a:gd name="T20" fmla="*/ 182 w 278"/>
                <a:gd name="T21" fmla="*/ 249 h 953"/>
                <a:gd name="T22" fmla="*/ 200 w 278"/>
                <a:gd name="T23" fmla="*/ 339 h 953"/>
                <a:gd name="T24" fmla="*/ 186 w 278"/>
                <a:gd name="T25" fmla="*/ 481 h 953"/>
                <a:gd name="T26" fmla="*/ 176 w 278"/>
                <a:gd name="T27" fmla="*/ 521 h 953"/>
                <a:gd name="T28" fmla="*/ 156 w 278"/>
                <a:gd name="T29" fmla="*/ 601 h 953"/>
                <a:gd name="T30" fmla="*/ 172 w 278"/>
                <a:gd name="T31" fmla="*/ 681 h 953"/>
                <a:gd name="T32" fmla="*/ 138 w 278"/>
                <a:gd name="T33" fmla="*/ 765 h 953"/>
                <a:gd name="T34" fmla="*/ 96 w 278"/>
                <a:gd name="T35" fmla="*/ 847 h 953"/>
                <a:gd name="T36" fmla="*/ 50 w 278"/>
                <a:gd name="T37" fmla="*/ 899 h 953"/>
                <a:gd name="T38" fmla="*/ 0 w 278"/>
                <a:gd name="T39" fmla="*/ 953 h 953"/>
                <a:gd name="T40" fmla="*/ 278 w 278"/>
                <a:gd name="T41" fmla="*/ 953 h 953"/>
                <a:gd name="T42" fmla="*/ 278 w 278"/>
                <a:gd name="T43" fmla="*/ 24 h 953"/>
                <a:gd name="T44" fmla="*/ 278 w 278"/>
                <a:gd name="T45" fmla="*/ 24 h 953"/>
                <a:gd name="T46" fmla="*/ 278 w 278"/>
                <a:gd name="T47" fmla="*/ 24 h 9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78" h="953">
                  <a:moveTo>
                    <a:pt x="278" y="24"/>
                  </a:moveTo>
                  <a:lnTo>
                    <a:pt x="272" y="24"/>
                  </a:lnTo>
                  <a:lnTo>
                    <a:pt x="272" y="18"/>
                  </a:lnTo>
                  <a:lnTo>
                    <a:pt x="266" y="18"/>
                  </a:lnTo>
                  <a:lnTo>
                    <a:pt x="254" y="12"/>
                  </a:lnTo>
                  <a:lnTo>
                    <a:pt x="236" y="6"/>
                  </a:lnTo>
                  <a:lnTo>
                    <a:pt x="212" y="0"/>
                  </a:lnTo>
                  <a:lnTo>
                    <a:pt x="206" y="6"/>
                  </a:lnTo>
                  <a:lnTo>
                    <a:pt x="198" y="129"/>
                  </a:lnTo>
                  <a:lnTo>
                    <a:pt x="184" y="209"/>
                  </a:lnTo>
                  <a:lnTo>
                    <a:pt x="182" y="249"/>
                  </a:lnTo>
                  <a:lnTo>
                    <a:pt x="200" y="339"/>
                  </a:lnTo>
                  <a:lnTo>
                    <a:pt x="186" y="481"/>
                  </a:lnTo>
                  <a:lnTo>
                    <a:pt x="176" y="521"/>
                  </a:lnTo>
                  <a:lnTo>
                    <a:pt x="156" y="601"/>
                  </a:lnTo>
                  <a:lnTo>
                    <a:pt x="172" y="681"/>
                  </a:lnTo>
                  <a:lnTo>
                    <a:pt x="138" y="765"/>
                  </a:lnTo>
                  <a:lnTo>
                    <a:pt x="96" y="847"/>
                  </a:lnTo>
                  <a:lnTo>
                    <a:pt x="50" y="899"/>
                  </a:lnTo>
                  <a:lnTo>
                    <a:pt x="0" y="953"/>
                  </a:lnTo>
                  <a:lnTo>
                    <a:pt x="278" y="953"/>
                  </a:lnTo>
                  <a:lnTo>
                    <a:pt x="278" y="24"/>
                  </a:lnTo>
                  <a:lnTo>
                    <a:pt x="278" y="24"/>
                  </a:lnTo>
                  <a:lnTo>
                    <a:pt x="278" y="24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charset="0"/>
              </a:endParaRPr>
            </a:p>
          </p:txBody>
        </p:sp>
      </p:grpSp>
      <p:sp>
        <p:nvSpPr>
          <p:cNvPr id="50194" name="Rectangle 18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00200"/>
            <a:ext cx="7772400" cy="1828800"/>
          </a:xfrm>
        </p:spPr>
        <p:txBody>
          <a:bodyPr anchor="b"/>
          <a:lstStyle>
            <a:lvl1pPr>
              <a:defRPr/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  <p:sp>
        <p:nvSpPr>
          <p:cNvPr id="50195" name="Rectangle 19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7338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  <p:sp>
        <p:nvSpPr>
          <p:cNvPr id="50196" name="Rectangle 20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50197" name="Rectangle 21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50198" name="Rectangle 22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8A2CB163-AEBF-4EA0-91ED-2518D338A0A2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599769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C88DC9F-DAA4-4D60-9A73-6D1158EA2D34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909248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6E50B71-F983-4663-B5AF-5E0D3A7DBDE1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712897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B855C8-67D7-4950-9494-18093BDF0CBC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354592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87F3BC7-AC54-446B-99D5-C5B44201A560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201741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00EBBC1-1674-4399-AA47-6542CB19457D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215444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F515495-FCD6-4C84-B7F7-FAE63B29F0AE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768358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3514AA6-93C5-402D-A108-42418723F58F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40181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3865FC-F655-4844-9028-5722E1CAFC82}" type="datetimeFigureOut">
              <a:rPr lang="en-US" smtClean="0"/>
              <a:t>1/10/2014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F123A9-220B-4BAC-95AC-E7CA881A5C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895328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C3CF8C6-9AEF-4811-AD59-12EA0277E0DC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091414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482176-2704-46B2-9E93-E0EAA6F32E5E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804108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AF9894-53EE-4F7B-8F6C-F7EC8F5630D7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941715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73075"/>
            <a:ext cx="8153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533400" y="1828800"/>
            <a:ext cx="4000500" cy="4038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6300" y="1828800"/>
            <a:ext cx="4000500" cy="4038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33400" y="6248400"/>
            <a:ext cx="20574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2385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81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F2019916-14DB-4938-A0C0-1D10A6B15364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56035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3865FC-F655-4844-9028-5722E1CAFC82}" type="datetimeFigureOut">
              <a:rPr lang="en-US" smtClean="0"/>
              <a:t>1/10/2014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F123A9-220B-4BAC-95AC-E7CA881A5C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7675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3865FC-F655-4844-9028-5722E1CAFC82}" type="datetimeFigureOut">
              <a:rPr lang="en-US" smtClean="0"/>
              <a:t>1/10/2014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F123A9-220B-4BAC-95AC-E7CA881A5C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14517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3865FC-F655-4844-9028-5722E1CAFC82}" type="datetimeFigureOut">
              <a:rPr lang="en-US" smtClean="0"/>
              <a:t>1/10/2014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F123A9-220B-4BAC-95AC-E7CA881A5C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1799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3865FC-F655-4844-9028-5722E1CAFC82}" type="datetimeFigureOut">
              <a:rPr lang="en-US" smtClean="0"/>
              <a:t>1/10/2014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F123A9-220B-4BAC-95AC-E7CA881A5C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44194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3865FC-F655-4844-9028-5722E1CAFC82}" type="datetimeFigureOut">
              <a:rPr lang="en-US" smtClean="0"/>
              <a:t>1/10/2014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F123A9-220B-4BAC-95AC-E7CA881A5C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12818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3865FC-F655-4844-9028-5722E1CAFC82}" type="datetimeFigureOut">
              <a:rPr lang="en-US" smtClean="0"/>
              <a:t>1/10/2014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F123A9-220B-4BAC-95AC-E7CA881A5C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63575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3865FC-F655-4844-9028-5722E1CAFC82}" type="datetimeFigureOut">
              <a:rPr lang="en-US" smtClean="0"/>
              <a:t>1/10/2014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F123A9-220B-4BAC-95AC-E7CA881A5C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31085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3865FC-F655-4844-9028-5722E1CAFC82}" type="datetimeFigureOut">
              <a:rPr lang="en-US" smtClean="0"/>
              <a:t>1/10/2014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F123A9-220B-4BAC-95AC-E7CA881A5C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9313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bg1">
                <a:gamma/>
                <a:tint val="63529"/>
                <a:invGamma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9154" name="Group 2"/>
          <p:cNvGrpSpPr>
            <a:grpSpLocks/>
          </p:cNvGrpSpPr>
          <p:nvPr/>
        </p:nvGrpSpPr>
        <p:grpSpPr bwMode="auto">
          <a:xfrm>
            <a:off x="4716463" y="5345113"/>
            <a:ext cx="4427537" cy="1512887"/>
            <a:chOff x="2971" y="3367"/>
            <a:chExt cx="2789" cy="953"/>
          </a:xfrm>
        </p:grpSpPr>
        <p:sp>
          <p:nvSpPr>
            <p:cNvPr id="49155" name="Freeform 3"/>
            <p:cNvSpPr>
              <a:spLocks/>
            </p:cNvSpPr>
            <p:nvPr/>
          </p:nvSpPr>
          <p:spPr bwMode="ltGray">
            <a:xfrm>
              <a:off x="2971" y="3367"/>
              <a:ext cx="2789" cy="953"/>
            </a:xfrm>
            <a:custGeom>
              <a:avLst/>
              <a:gdLst>
                <a:gd name="T0" fmla="*/ 2768 w 2780"/>
                <a:gd name="T1" fmla="*/ 18 h 953"/>
                <a:gd name="T2" fmla="*/ 2678 w 2780"/>
                <a:gd name="T3" fmla="*/ 24 h 953"/>
                <a:gd name="T4" fmla="*/ 2613 w 2780"/>
                <a:gd name="T5" fmla="*/ 102 h 953"/>
                <a:gd name="T6" fmla="*/ 2511 w 2780"/>
                <a:gd name="T7" fmla="*/ 156 h 953"/>
                <a:gd name="T8" fmla="*/ 2505 w 2780"/>
                <a:gd name="T9" fmla="*/ 222 h 953"/>
                <a:gd name="T10" fmla="*/ 2487 w 2780"/>
                <a:gd name="T11" fmla="*/ 246 h 953"/>
                <a:gd name="T12" fmla="*/ 2469 w 2780"/>
                <a:gd name="T13" fmla="*/ 252 h 953"/>
                <a:gd name="T14" fmla="*/ 2397 w 2780"/>
                <a:gd name="T15" fmla="*/ 210 h 953"/>
                <a:gd name="T16" fmla="*/ 2260 w 2780"/>
                <a:gd name="T17" fmla="*/ 192 h 953"/>
                <a:gd name="T18" fmla="*/ 2236 w 2780"/>
                <a:gd name="T19" fmla="*/ 186 h 953"/>
                <a:gd name="T20" fmla="*/ 2218 w 2780"/>
                <a:gd name="T21" fmla="*/ 192 h 953"/>
                <a:gd name="T22" fmla="*/ 2146 w 2780"/>
                <a:gd name="T23" fmla="*/ 228 h 953"/>
                <a:gd name="T24" fmla="*/ 2110 w 2780"/>
                <a:gd name="T25" fmla="*/ 240 h 953"/>
                <a:gd name="T26" fmla="*/ 2086 w 2780"/>
                <a:gd name="T27" fmla="*/ 246 h 953"/>
                <a:gd name="T28" fmla="*/ 2074 w 2780"/>
                <a:gd name="T29" fmla="*/ 258 h 953"/>
                <a:gd name="T30" fmla="*/ 2074 w 2780"/>
                <a:gd name="T31" fmla="*/ 276 h 953"/>
                <a:gd name="T32" fmla="*/ 2051 w 2780"/>
                <a:gd name="T33" fmla="*/ 300 h 953"/>
                <a:gd name="T34" fmla="*/ 2033 w 2780"/>
                <a:gd name="T35" fmla="*/ 312 h 953"/>
                <a:gd name="T36" fmla="*/ 2021 w 2780"/>
                <a:gd name="T37" fmla="*/ 324 h 953"/>
                <a:gd name="T38" fmla="*/ 2009 w 2780"/>
                <a:gd name="T39" fmla="*/ 336 h 953"/>
                <a:gd name="T40" fmla="*/ 1979 w 2780"/>
                <a:gd name="T41" fmla="*/ 342 h 953"/>
                <a:gd name="T42" fmla="*/ 1913 w 2780"/>
                <a:gd name="T43" fmla="*/ 336 h 953"/>
                <a:gd name="T44" fmla="*/ 1877 w 2780"/>
                <a:gd name="T45" fmla="*/ 330 h 953"/>
                <a:gd name="T46" fmla="*/ 1865 w 2780"/>
                <a:gd name="T47" fmla="*/ 342 h 953"/>
                <a:gd name="T48" fmla="*/ 1853 w 2780"/>
                <a:gd name="T49" fmla="*/ 354 h 953"/>
                <a:gd name="T50" fmla="*/ 1823 w 2780"/>
                <a:gd name="T51" fmla="*/ 360 h 953"/>
                <a:gd name="T52" fmla="*/ 1764 w 2780"/>
                <a:gd name="T53" fmla="*/ 342 h 953"/>
                <a:gd name="T54" fmla="*/ 1740 w 2780"/>
                <a:gd name="T55" fmla="*/ 342 h 953"/>
                <a:gd name="T56" fmla="*/ 1716 w 2780"/>
                <a:gd name="T57" fmla="*/ 354 h 953"/>
                <a:gd name="T58" fmla="*/ 1656 w 2780"/>
                <a:gd name="T59" fmla="*/ 425 h 953"/>
                <a:gd name="T60" fmla="*/ 1614 w 2780"/>
                <a:gd name="T61" fmla="*/ 569 h 953"/>
                <a:gd name="T62" fmla="*/ 1614 w 2780"/>
                <a:gd name="T63" fmla="*/ 593 h 953"/>
                <a:gd name="T64" fmla="*/ 1620 w 2780"/>
                <a:gd name="T65" fmla="*/ 641 h 953"/>
                <a:gd name="T66" fmla="*/ 1638 w 2780"/>
                <a:gd name="T67" fmla="*/ 659 h 953"/>
                <a:gd name="T68" fmla="*/ 1632 w 2780"/>
                <a:gd name="T69" fmla="*/ 671 h 953"/>
                <a:gd name="T70" fmla="*/ 1620 w 2780"/>
                <a:gd name="T71" fmla="*/ 683 h 953"/>
                <a:gd name="T72" fmla="*/ 1542 w 2780"/>
                <a:gd name="T73" fmla="*/ 689 h 953"/>
                <a:gd name="T74" fmla="*/ 1465 w 2780"/>
                <a:gd name="T75" fmla="*/ 629 h 953"/>
                <a:gd name="T76" fmla="*/ 1333 w 2780"/>
                <a:gd name="T77" fmla="*/ 587 h 953"/>
                <a:gd name="T78" fmla="*/ 1184 w 2780"/>
                <a:gd name="T79" fmla="*/ 671 h 953"/>
                <a:gd name="T80" fmla="*/ 1016 w 2780"/>
                <a:gd name="T81" fmla="*/ 731 h 953"/>
                <a:gd name="T82" fmla="*/ 813 w 2780"/>
                <a:gd name="T83" fmla="*/ 743 h 953"/>
                <a:gd name="T84" fmla="*/ 628 w 2780"/>
                <a:gd name="T85" fmla="*/ 701 h 953"/>
                <a:gd name="T86" fmla="*/ 568 w 2780"/>
                <a:gd name="T87" fmla="*/ 695 h 953"/>
                <a:gd name="T88" fmla="*/ 556 w 2780"/>
                <a:gd name="T89" fmla="*/ 701 h 953"/>
                <a:gd name="T90" fmla="*/ 520 w 2780"/>
                <a:gd name="T91" fmla="*/ 731 h 953"/>
                <a:gd name="T92" fmla="*/ 436 w 2780"/>
                <a:gd name="T93" fmla="*/ 809 h 953"/>
                <a:gd name="T94" fmla="*/ 406 w 2780"/>
                <a:gd name="T95" fmla="*/ 821 h 953"/>
                <a:gd name="T96" fmla="*/ 382 w 2780"/>
                <a:gd name="T97" fmla="*/ 821 h 953"/>
                <a:gd name="T98" fmla="*/ 335 w 2780"/>
                <a:gd name="T99" fmla="*/ 827 h 953"/>
                <a:gd name="T100" fmla="*/ 209 w 2780"/>
                <a:gd name="T101" fmla="*/ 851 h 953"/>
                <a:gd name="T102" fmla="*/ 173 w 2780"/>
                <a:gd name="T103" fmla="*/ 857 h 953"/>
                <a:gd name="T104" fmla="*/ 125 w 2780"/>
                <a:gd name="T105" fmla="*/ 851 h 953"/>
                <a:gd name="T106" fmla="*/ 107 w 2780"/>
                <a:gd name="T107" fmla="*/ 857 h 953"/>
                <a:gd name="T108" fmla="*/ 101 w 2780"/>
                <a:gd name="T109" fmla="*/ 875 h 953"/>
                <a:gd name="T110" fmla="*/ 83 w 2780"/>
                <a:gd name="T111" fmla="*/ 887 h 953"/>
                <a:gd name="T112" fmla="*/ 48 w 2780"/>
                <a:gd name="T113" fmla="*/ 899 h 953"/>
                <a:gd name="T114" fmla="*/ 2780 w 2780"/>
                <a:gd name="T115" fmla="*/ 24 h 9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780" h="953">
                  <a:moveTo>
                    <a:pt x="2780" y="24"/>
                  </a:moveTo>
                  <a:lnTo>
                    <a:pt x="2774" y="24"/>
                  </a:lnTo>
                  <a:lnTo>
                    <a:pt x="2774" y="18"/>
                  </a:lnTo>
                  <a:lnTo>
                    <a:pt x="2768" y="18"/>
                  </a:lnTo>
                  <a:lnTo>
                    <a:pt x="2756" y="12"/>
                  </a:lnTo>
                  <a:lnTo>
                    <a:pt x="2738" y="6"/>
                  </a:lnTo>
                  <a:lnTo>
                    <a:pt x="2714" y="0"/>
                  </a:lnTo>
                  <a:lnTo>
                    <a:pt x="2678" y="24"/>
                  </a:lnTo>
                  <a:lnTo>
                    <a:pt x="2643" y="54"/>
                  </a:lnTo>
                  <a:lnTo>
                    <a:pt x="2619" y="90"/>
                  </a:lnTo>
                  <a:lnTo>
                    <a:pt x="2613" y="96"/>
                  </a:lnTo>
                  <a:lnTo>
                    <a:pt x="2613" y="102"/>
                  </a:lnTo>
                  <a:lnTo>
                    <a:pt x="2601" y="108"/>
                  </a:lnTo>
                  <a:lnTo>
                    <a:pt x="2583" y="120"/>
                  </a:lnTo>
                  <a:lnTo>
                    <a:pt x="2541" y="132"/>
                  </a:lnTo>
                  <a:lnTo>
                    <a:pt x="2511" y="156"/>
                  </a:lnTo>
                  <a:lnTo>
                    <a:pt x="2511" y="204"/>
                  </a:lnTo>
                  <a:lnTo>
                    <a:pt x="2511" y="210"/>
                  </a:lnTo>
                  <a:lnTo>
                    <a:pt x="2505" y="216"/>
                  </a:lnTo>
                  <a:lnTo>
                    <a:pt x="2505" y="222"/>
                  </a:lnTo>
                  <a:lnTo>
                    <a:pt x="2499" y="228"/>
                  </a:lnTo>
                  <a:lnTo>
                    <a:pt x="2499" y="240"/>
                  </a:lnTo>
                  <a:lnTo>
                    <a:pt x="2493" y="246"/>
                  </a:lnTo>
                  <a:lnTo>
                    <a:pt x="2487" y="246"/>
                  </a:lnTo>
                  <a:lnTo>
                    <a:pt x="2487" y="252"/>
                  </a:lnTo>
                  <a:lnTo>
                    <a:pt x="2481" y="252"/>
                  </a:lnTo>
                  <a:lnTo>
                    <a:pt x="2475" y="252"/>
                  </a:lnTo>
                  <a:lnTo>
                    <a:pt x="2469" y="252"/>
                  </a:lnTo>
                  <a:lnTo>
                    <a:pt x="2457" y="252"/>
                  </a:lnTo>
                  <a:lnTo>
                    <a:pt x="2439" y="258"/>
                  </a:lnTo>
                  <a:lnTo>
                    <a:pt x="2415" y="222"/>
                  </a:lnTo>
                  <a:lnTo>
                    <a:pt x="2397" y="210"/>
                  </a:lnTo>
                  <a:lnTo>
                    <a:pt x="2373" y="216"/>
                  </a:lnTo>
                  <a:lnTo>
                    <a:pt x="2332" y="216"/>
                  </a:lnTo>
                  <a:lnTo>
                    <a:pt x="2296" y="204"/>
                  </a:lnTo>
                  <a:lnTo>
                    <a:pt x="2260" y="192"/>
                  </a:lnTo>
                  <a:lnTo>
                    <a:pt x="2260" y="192"/>
                  </a:lnTo>
                  <a:lnTo>
                    <a:pt x="2248" y="186"/>
                  </a:lnTo>
                  <a:lnTo>
                    <a:pt x="2242" y="186"/>
                  </a:lnTo>
                  <a:lnTo>
                    <a:pt x="2236" y="186"/>
                  </a:lnTo>
                  <a:lnTo>
                    <a:pt x="2230" y="186"/>
                  </a:lnTo>
                  <a:lnTo>
                    <a:pt x="2224" y="192"/>
                  </a:lnTo>
                  <a:lnTo>
                    <a:pt x="2224" y="192"/>
                  </a:lnTo>
                  <a:lnTo>
                    <a:pt x="2218" y="192"/>
                  </a:lnTo>
                  <a:lnTo>
                    <a:pt x="2212" y="198"/>
                  </a:lnTo>
                  <a:lnTo>
                    <a:pt x="2194" y="204"/>
                  </a:lnTo>
                  <a:lnTo>
                    <a:pt x="2170" y="210"/>
                  </a:lnTo>
                  <a:lnTo>
                    <a:pt x="2146" y="228"/>
                  </a:lnTo>
                  <a:lnTo>
                    <a:pt x="2122" y="240"/>
                  </a:lnTo>
                  <a:lnTo>
                    <a:pt x="2116" y="240"/>
                  </a:lnTo>
                  <a:lnTo>
                    <a:pt x="2110" y="240"/>
                  </a:lnTo>
                  <a:lnTo>
                    <a:pt x="2110" y="240"/>
                  </a:lnTo>
                  <a:lnTo>
                    <a:pt x="2104" y="240"/>
                  </a:lnTo>
                  <a:lnTo>
                    <a:pt x="2098" y="246"/>
                  </a:lnTo>
                  <a:lnTo>
                    <a:pt x="2092" y="246"/>
                  </a:lnTo>
                  <a:lnTo>
                    <a:pt x="2086" y="246"/>
                  </a:lnTo>
                  <a:lnTo>
                    <a:pt x="2080" y="252"/>
                  </a:lnTo>
                  <a:lnTo>
                    <a:pt x="2080" y="258"/>
                  </a:lnTo>
                  <a:lnTo>
                    <a:pt x="2074" y="258"/>
                  </a:lnTo>
                  <a:lnTo>
                    <a:pt x="2074" y="258"/>
                  </a:lnTo>
                  <a:lnTo>
                    <a:pt x="2074" y="264"/>
                  </a:lnTo>
                  <a:lnTo>
                    <a:pt x="2074" y="264"/>
                  </a:lnTo>
                  <a:lnTo>
                    <a:pt x="2074" y="270"/>
                  </a:lnTo>
                  <a:lnTo>
                    <a:pt x="2074" y="276"/>
                  </a:lnTo>
                  <a:lnTo>
                    <a:pt x="2069" y="288"/>
                  </a:lnTo>
                  <a:lnTo>
                    <a:pt x="2057" y="300"/>
                  </a:lnTo>
                  <a:lnTo>
                    <a:pt x="2057" y="300"/>
                  </a:lnTo>
                  <a:lnTo>
                    <a:pt x="2051" y="300"/>
                  </a:lnTo>
                  <a:lnTo>
                    <a:pt x="2045" y="300"/>
                  </a:lnTo>
                  <a:lnTo>
                    <a:pt x="2039" y="306"/>
                  </a:lnTo>
                  <a:lnTo>
                    <a:pt x="2033" y="306"/>
                  </a:lnTo>
                  <a:lnTo>
                    <a:pt x="2033" y="312"/>
                  </a:lnTo>
                  <a:lnTo>
                    <a:pt x="2027" y="312"/>
                  </a:lnTo>
                  <a:lnTo>
                    <a:pt x="2027" y="318"/>
                  </a:lnTo>
                  <a:lnTo>
                    <a:pt x="2027" y="318"/>
                  </a:lnTo>
                  <a:lnTo>
                    <a:pt x="2021" y="324"/>
                  </a:lnTo>
                  <a:lnTo>
                    <a:pt x="2021" y="324"/>
                  </a:lnTo>
                  <a:lnTo>
                    <a:pt x="2015" y="330"/>
                  </a:lnTo>
                  <a:lnTo>
                    <a:pt x="2015" y="330"/>
                  </a:lnTo>
                  <a:lnTo>
                    <a:pt x="2009" y="336"/>
                  </a:lnTo>
                  <a:lnTo>
                    <a:pt x="1997" y="336"/>
                  </a:lnTo>
                  <a:lnTo>
                    <a:pt x="1991" y="342"/>
                  </a:lnTo>
                  <a:lnTo>
                    <a:pt x="1985" y="342"/>
                  </a:lnTo>
                  <a:lnTo>
                    <a:pt x="1979" y="342"/>
                  </a:lnTo>
                  <a:lnTo>
                    <a:pt x="1961" y="336"/>
                  </a:lnTo>
                  <a:lnTo>
                    <a:pt x="1925" y="336"/>
                  </a:lnTo>
                  <a:lnTo>
                    <a:pt x="1919" y="336"/>
                  </a:lnTo>
                  <a:lnTo>
                    <a:pt x="1913" y="336"/>
                  </a:lnTo>
                  <a:lnTo>
                    <a:pt x="1895" y="330"/>
                  </a:lnTo>
                  <a:lnTo>
                    <a:pt x="1889" y="330"/>
                  </a:lnTo>
                  <a:lnTo>
                    <a:pt x="1883" y="330"/>
                  </a:lnTo>
                  <a:lnTo>
                    <a:pt x="1877" y="330"/>
                  </a:lnTo>
                  <a:lnTo>
                    <a:pt x="1877" y="330"/>
                  </a:lnTo>
                  <a:lnTo>
                    <a:pt x="1871" y="336"/>
                  </a:lnTo>
                  <a:lnTo>
                    <a:pt x="1871" y="336"/>
                  </a:lnTo>
                  <a:lnTo>
                    <a:pt x="1865" y="342"/>
                  </a:lnTo>
                  <a:lnTo>
                    <a:pt x="1865" y="342"/>
                  </a:lnTo>
                  <a:lnTo>
                    <a:pt x="1859" y="348"/>
                  </a:lnTo>
                  <a:lnTo>
                    <a:pt x="1859" y="348"/>
                  </a:lnTo>
                  <a:lnTo>
                    <a:pt x="1853" y="354"/>
                  </a:lnTo>
                  <a:lnTo>
                    <a:pt x="1847" y="354"/>
                  </a:lnTo>
                  <a:lnTo>
                    <a:pt x="1835" y="360"/>
                  </a:lnTo>
                  <a:lnTo>
                    <a:pt x="1829" y="360"/>
                  </a:lnTo>
                  <a:lnTo>
                    <a:pt x="1823" y="360"/>
                  </a:lnTo>
                  <a:lnTo>
                    <a:pt x="1817" y="360"/>
                  </a:lnTo>
                  <a:lnTo>
                    <a:pt x="1776" y="342"/>
                  </a:lnTo>
                  <a:lnTo>
                    <a:pt x="1770" y="342"/>
                  </a:lnTo>
                  <a:lnTo>
                    <a:pt x="1764" y="342"/>
                  </a:lnTo>
                  <a:lnTo>
                    <a:pt x="1758" y="342"/>
                  </a:lnTo>
                  <a:lnTo>
                    <a:pt x="1746" y="342"/>
                  </a:lnTo>
                  <a:lnTo>
                    <a:pt x="1746" y="342"/>
                  </a:lnTo>
                  <a:lnTo>
                    <a:pt x="1740" y="342"/>
                  </a:lnTo>
                  <a:lnTo>
                    <a:pt x="1734" y="342"/>
                  </a:lnTo>
                  <a:lnTo>
                    <a:pt x="1728" y="348"/>
                  </a:lnTo>
                  <a:lnTo>
                    <a:pt x="1722" y="348"/>
                  </a:lnTo>
                  <a:lnTo>
                    <a:pt x="1716" y="354"/>
                  </a:lnTo>
                  <a:lnTo>
                    <a:pt x="1704" y="366"/>
                  </a:lnTo>
                  <a:lnTo>
                    <a:pt x="1698" y="378"/>
                  </a:lnTo>
                  <a:lnTo>
                    <a:pt x="1674" y="402"/>
                  </a:lnTo>
                  <a:lnTo>
                    <a:pt x="1656" y="425"/>
                  </a:lnTo>
                  <a:lnTo>
                    <a:pt x="1632" y="461"/>
                  </a:lnTo>
                  <a:lnTo>
                    <a:pt x="1614" y="509"/>
                  </a:lnTo>
                  <a:lnTo>
                    <a:pt x="1614" y="563"/>
                  </a:lnTo>
                  <a:lnTo>
                    <a:pt x="1614" y="569"/>
                  </a:lnTo>
                  <a:lnTo>
                    <a:pt x="1614" y="575"/>
                  </a:lnTo>
                  <a:lnTo>
                    <a:pt x="1614" y="581"/>
                  </a:lnTo>
                  <a:lnTo>
                    <a:pt x="1614" y="587"/>
                  </a:lnTo>
                  <a:lnTo>
                    <a:pt x="1614" y="593"/>
                  </a:lnTo>
                  <a:lnTo>
                    <a:pt x="1614" y="599"/>
                  </a:lnTo>
                  <a:lnTo>
                    <a:pt x="1614" y="605"/>
                  </a:lnTo>
                  <a:lnTo>
                    <a:pt x="1614" y="617"/>
                  </a:lnTo>
                  <a:lnTo>
                    <a:pt x="1620" y="641"/>
                  </a:lnTo>
                  <a:lnTo>
                    <a:pt x="1626" y="641"/>
                  </a:lnTo>
                  <a:lnTo>
                    <a:pt x="1632" y="647"/>
                  </a:lnTo>
                  <a:lnTo>
                    <a:pt x="1632" y="659"/>
                  </a:lnTo>
                  <a:lnTo>
                    <a:pt x="1638" y="659"/>
                  </a:lnTo>
                  <a:lnTo>
                    <a:pt x="1638" y="665"/>
                  </a:lnTo>
                  <a:lnTo>
                    <a:pt x="1638" y="665"/>
                  </a:lnTo>
                  <a:lnTo>
                    <a:pt x="1638" y="671"/>
                  </a:lnTo>
                  <a:lnTo>
                    <a:pt x="1632" y="671"/>
                  </a:lnTo>
                  <a:lnTo>
                    <a:pt x="1632" y="677"/>
                  </a:lnTo>
                  <a:lnTo>
                    <a:pt x="1632" y="677"/>
                  </a:lnTo>
                  <a:lnTo>
                    <a:pt x="1626" y="677"/>
                  </a:lnTo>
                  <a:lnTo>
                    <a:pt x="1620" y="683"/>
                  </a:lnTo>
                  <a:lnTo>
                    <a:pt x="1596" y="689"/>
                  </a:lnTo>
                  <a:lnTo>
                    <a:pt x="1572" y="689"/>
                  </a:lnTo>
                  <a:lnTo>
                    <a:pt x="1548" y="689"/>
                  </a:lnTo>
                  <a:lnTo>
                    <a:pt x="1542" y="689"/>
                  </a:lnTo>
                  <a:lnTo>
                    <a:pt x="1536" y="689"/>
                  </a:lnTo>
                  <a:lnTo>
                    <a:pt x="1518" y="683"/>
                  </a:lnTo>
                  <a:lnTo>
                    <a:pt x="1495" y="671"/>
                  </a:lnTo>
                  <a:lnTo>
                    <a:pt x="1465" y="629"/>
                  </a:lnTo>
                  <a:lnTo>
                    <a:pt x="1435" y="599"/>
                  </a:lnTo>
                  <a:lnTo>
                    <a:pt x="1405" y="581"/>
                  </a:lnTo>
                  <a:lnTo>
                    <a:pt x="1375" y="563"/>
                  </a:lnTo>
                  <a:lnTo>
                    <a:pt x="1333" y="587"/>
                  </a:lnTo>
                  <a:lnTo>
                    <a:pt x="1303" y="653"/>
                  </a:lnTo>
                  <a:lnTo>
                    <a:pt x="1261" y="665"/>
                  </a:lnTo>
                  <a:lnTo>
                    <a:pt x="1219" y="653"/>
                  </a:lnTo>
                  <a:lnTo>
                    <a:pt x="1184" y="671"/>
                  </a:lnTo>
                  <a:lnTo>
                    <a:pt x="1136" y="671"/>
                  </a:lnTo>
                  <a:lnTo>
                    <a:pt x="1106" y="671"/>
                  </a:lnTo>
                  <a:lnTo>
                    <a:pt x="1076" y="707"/>
                  </a:lnTo>
                  <a:lnTo>
                    <a:pt x="1016" y="731"/>
                  </a:lnTo>
                  <a:lnTo>
                    <a:pt x="944" y="761"/>
                  </a:lnTo>
                  <a:lnTo>
                    <a:pt x="921" y="773"/>
                  </a:lnTo>
                  <a:lnTo>
                    <a:pt x="867" y="773"/>
                  </a:lnTo>
                  <a:lnTo>
                    <a:pt x="813" y="743"/>
                  </a:lnTo>
                  <a:lnTo>
                    <a:pt x="783" y="719"/>
                  </a:lnTo>
                  <a:lnTo>
                    <a:pt x="741" y="713"/>
                  </a:lnTo>
                  <a:lnTo>
                    <a:pt x="693" y="701"/>
                  </a:lnTo>
                  <a:lnTo>
                    <a:pt x="628" y="701"/>
                  </a:lnTo>
                  <a:lnTo>
                    <a:pt x="616" y="701"/>
                  </a:lnTo>
                  <a:lnTo>
                    <a:pt x="598" y="695"/>
                  </a:lnTo>
                  <a:lnTo>
                    <a:pt x="580" y="695"/>
                  </a:lnTo>
                  <a:lnTo>
                    <a:pt x="568" y="695"/>
                  </a:lnTo>
                  <a:lnTo>
                    <a:pt x="568" y="695"/>
                  </a:lnTo>
                  <a:lnTo>
                    <a:pt x="562" y="701"/>
                  </a:lnTo>
                  <a:lnTo>
                    <a:pt x="556" y="701"/>
                  </a:lnTo>
                  <a:lnTo>
                    <a:pt x="556" y="701"/>
                  </a:lnTo>
                  <a:lnTo>
                    <a:pt x="556" y="701"/>
                  </a:lnTo>
                  <a:lnTo>
                    <a:pt x="550" y="707"/>
                  </a:lnTo>
                  <a:lnTo>
                    <a:pt x="544" y="713"/>
                  </a:lnTo>
                  <a:lnTo>
                    <a:pt x="520" y="731"/>
                  </a:lnTo>
                  <a:lnTo>
                    <a:pt x="496" y="749"/>
                  </a:lnTo>
                  <a:lnTo>
                    <a:pt x="460" y="785"/>
                  </a:lnTo>
                  <a:lnTo>
                    <a:pt x="454" y="791"/>
                  </a:lnTo>
                  <a:lnTo>
                    <a:pt x="436" y="809"/>
                  </a:lnTo>
                  <a:lnTo>
                    <a:pt x="424" y="815"/>
                  </a:lnTo>
                  <a:lnTo>
                    <a:pt x="418" y="821"/>
                  </a:lnTo>
                  <a:lnTo>
                    <a:pt x="412" y="821"/>
                  </a:lnTo>
                  <a:lnTo>
                    <a:pt x="406" y="821"/>
                  </a:lnTo>
                  <a:lnTo>
                    <a:pt x="400" y="821"/>
                  </a:lnTo>
                  <a:lnTo>
                    <a:pt x="394" y="821"/>
                  </a:lnTo>
                  <a:lnTo>
                    <a:pt x="388" y="821"/>
                  </a:lnTo>
                  <a:lnTo>
                    <a:pt x="382" y="821"/>
                  </a:lnTo>
                  <a:lnTo>
                    <a:pt x="370" y="821"/>
                  </a:lnTo>
                  <a:lnTo>
                    <a:pt x="358" y="821"/>
                  </a:lnTo>
                  <a:lnTo>
                    <a:pt x="352" y="821"/>
                  </a:lnTo>
                  <a:lnTo>
                    <a:pt x="335" y="827"/>
                  </a:lnTo>
                  <a:lnTo>
                    <a:pt x="329" y="827"/>
                  </a:lnTo>
                  <a:lnTo>
                    <a:pt x="233" y="839"/>
                  </a:lnTo>
                  <a:lnTo>
                    <a:pt x="227" y="845"/>
                  </a:lnTo>
                  <a:lnTo>
                    <a:pt x="209" y="851"/>
                  </a:lnTo>
                  <a:lnTo>
                    <a:pt x="197" y="851"/>
                  </a:lnTo>
                  <a:lnTo>
                    <a:pt x="185" y="857"/>
                  </a:lnTo>
                  <a:lnTo>
                    <a:pt x="179" y="857"/>
                  </a:lnTo>
                  <a:lnTo>
                    <a:pt x="173" y="857"/>
                  </a:lnTo>
                  <a:lnTo>
                    <a:pt x="167" y="857"/>
                  </a:lnTo>
                  <a:lnTo>
                    <a:pt x="149" y="851"/>
                  </a:lnTo>
                  <a:lnTo>
                    <a:pt x="137" y="851"/>
                  </a:lnTo>
                  <a:lnTo>
                    <a:pt x="125" y="851"/>
                  </a:lnTo>
                  <a:lnTo>
                    <a:pt x="119" y="857"/>
                  </a:lnTo>
                  <a:lnTo>
                    <a:pt x="113" y="857"/>
                  </a:lnTo>
                  <a:lnTo>
                    <a:pt x="107" y="857"/>
                  </a:lnTo>
                  <a:lnTo>
                    <a:pt x="107" y="857"/>
                  </a:lnTo>
                  <a:lnTo>
                    <a:pt x="101" y="863"/>
                  </a:lnTo>
                  <a:lnTo>
                    <a:pt x="101" y="863"/>
                  </a:lnTo>
                  <a:lnTo>
                    <a:pt x="101" y="869"/>
                  </a:lnTo>
                  <a:lnTo>
                    <a:pt x="101" y="875"/>
                  </a:lnTo>
                  <a:lnTo>
                    <a:pt x="95" y="875"/>
                  </a:lnTo>
                  <a:lnTo>
                    <a:pt x="95" y="881"/>
                  </a:lnTo>
                  <a:lnTo>
                    <a:pt x="89" y="881"/>
                  </a:lnTo>
                  <a:lnTo>
                    <a:pt x="83" y="887"/>
                  </a:lnTo>
                  <a:lnTo>
                    <a:pt x="77" y="887"/>
                  </a:lnTo>
                  <a:lnTo>
                    <a:pt x="60" y="893"/>
                  </a:lnTo>
                  <a:lnTo>
                    <a:pt x="54" y="899"/>
                  </a:lnTo>
                  <a:lnTo>
                    <a:pt x="48" y="899"/>
                  </a:lnTo>
                  <a:lnTo>
                    <a:pt x="48" y="905"/>
                  </a:lnTo>
                  <a:lnTo>
                    <a:pt x="0" y="953"/>
                  </a:lnTo>
                  <a:lnTo>
                    <a:pt x="2780" y="953"/>
                  </a:lnTo>
                  <a:lnTo>
                    <a:pt x="2780" y="24"/>
                  </a:lnTo>
                  <a:lnTo>
                    <a:pt x="2780" y="24"/>
                  </a:lnTo>
                  <a:lnTo>
                    <a:pt x="2780" y="24"/>
                  </a:lnTo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49156" name="Freeform 4"/>
            <p:cNvSpPr>
              <a:spLocks/>
            </p:cNvSpPr>
            <p:nvPr/>
          </p:nvSpPr>
          <p:spPr bwMode="ltGray">
            <a:xfrm>
              <a:off x="4602" y="4014"/>
              <a:ext cx="12" cy="18"/>
            </a:xfrm>
            <a:custGeom>
              <a:avLst/>
              <a:gdLst>
                <a:gd name="T0" fmla="*/ 12 w 12"/>
                <a:gd name="T1" fmla="*/ 18 h 18"/>
                <a:gd name="T2" fmla="*/ 12 w 12"/>
                <a:gd name="T3" fmla="*/ 12 h 18"/>
                <a:gd name="T4" fmla="*/ 6 w 12"/>
                <a:gd name="T5" fmla="*/ 6 h 18"/>
                <a:gd name="T6" fmla="*/ 6 w 12"/>
                <a:gd name="T7" fmla="*/ 6 h 18"/>
                <a:gd name="T8" fmla="*/ 0 w 12"/>
                <a:gd name="T9" fmla="*/ 0 h 18"/>
                <a:gd name="T10" fmla="*/ 12 w 12"/>
                <a:gd name="T11" fmla="*/ 18 h 18"/>
                <a:gd name="T12" fmla="*/ 12 w 12"/>
                <a:gd name="T13" fmla="*/ 18 h 18"/>
                <a:gd name="T14" fmla="*/ 12 w 12"/>
                <a:gd name="T15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18">
                  <a:moveTo>
                    <a:pt x="12" y="18"/>
                  </a:moveTo>
                  <a:lnTo>
                    <a:pt x="12" y="12"/>
                  </a:lnTo>
                  <a:lnTo>
                    <a:pt x="6" y="6"/>
                  </a:lnTo>
                  <a:lnTo>
                    <a:pt x="6" y="6"/>
                  </a:lnTo>
                  <a:lnTo>
                    <a:pt x="0" y="0"/>
                  </a:lnTo>
                  <a:lnTo>
                    <a:pt x="12" y="18"/>
                  </a:lnTo>
                  <a:lnTo>
                    <a:pt x="12" y="18"/>
                  </a:lnTo>
                  <a:lnTo>
                    <a:pt x="12" y="18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49157" name="Freeform 5"/>
            <p:cNvSpPr>
              <a:spLocks/>
            </p:cNvSpPr>
            <p:nvPr/>
          </p:nvSpPr>
          <p:spPr bwMode="ltGray">
            <a:xfrm>
              <a:off x="4596" y="3996"/>
              <a:ext cx="6" cy="18"/>
            </a:xfrm>
            <a:custGeom>
              <a:avLst/>
              <a:gdLst>
                <a:gd name="T0" fmla="*/ 0 w 6"/>
                <a:gd name="T1" fmla="*/ 12 h 18"/>
                <a:gd name="T2" fmla="*/ 6 w 6"/>
                <a:gd name="T3" fmla="*/ 18 h 18"/>
                <a:gd name="T4" fmla="*/ 0 w 6"/>
                <a:gd name="T5" fmla="*/ 0 h 18"/>
                <a:gd name="T6" fmla="*/ 0 w 6"/>
                <a:gd name="T7" fmla="*/ 12 h 18"/>
                <a:gd name="T8" fmla="*/ 0 w 6"/>
                <a:gd name="T9" fmla="*/ 12 h 18"/>
                <a:gd name="T10" fmla="*/ 0 w 6"/>
                <a:gd name="T11" fmla="*/ 12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18">
                  <a:moveTo>
                    <a:pt x="0" y="12"/>
                  </a:moveTo>
                  <a:lnTo>
                    <a:pt x="6" y="18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49158" name="Freeform 6"/>
            <p:cNvSpPr>
              <a:spLocks/>
            </p:cNvSpPr>
            <p:nvPr/>
          </p:nvSpPr>
          <p:spPr bwMode="ltGray">
            <a:xfrm>
              <a:off x="5180" y="3577"/>
              <a:ext cx="304" cy="741"/>
            </a:xfrm>
            <a:custGeom>
              <a:avLst/>
              <a:gdLst>
                <a:gd name="T0" fmla="*/ 280 w 304"/>
                <a:gd name="T1" fmla="*/ 42 h 741"/>
                <a:gd name="T2" fmla="*/ 274 w 304"/>
                <a:gd name="T3" fmla="*/ 42 h 741"/>
                <a:gd name="T4" fmla="*/ 268 w 304"/>
                <a:gd name="T5" fmla="*/ 42 h 741"/>
                <a:gd name="T6" fmla="*/ 256 w 304"/>
                <a:gd name="T7" fmla="*/ 42 h 741"/>
                <a:gd name="T8" fmla="*/ 238 w 304"/>
                <a:gd name="T9" fmla="*/ 48 h 741"/>
                <a:gd name="T10" fmla="*/ 214 w 304"/>
                <a:gd name="T11" fmla="*/ 12 h 741"/>
                <a:gd name="T12" fmla="*/ 196 w 304"/>
                <a:gd name="T13" fmla="*/ 0 h 741"/>
                <a:gd name="T14" fmla="*/ 196 w 304"/>
                <a:gd name="T15" fmla="*/ 0 h 741"/>
                <a:gd name="T16" fmla="*/ 164 w 304"/>
                <a:gd name="T17" fmla="*/ 167 h 741"/>
                <a:gd name="T18" fmla="*/ 144 w 304"/>
                <a:gd name="T19" fmla="*/ 217 h 741"/>
                <a:gd name="T20" fmla="*/ 110 w 304"/>
                <a:gd name="T21" fmla="*/ 281 h 741"/>
                <a:gd name="T22" fmla="*/ 96 w 304"/>
                <a:gd name="T23" fmla="*/ 327 h 741"/>
                <a:gd name="T24" fmla="*/ 124 w 304"/>
                <a:gd name="T25" fmla="*/ 405 h 741"/>
                <a:gd name="T26" fmla="*/ 100 w 304"/>
                <a:gd name="T27" fmla="*/ 463 h 741"/>
                <a:gd name="T28" fmla="*/ 68 w 304"/>
                <a:gd name="T29" fmla="*/ 503 h 741"/>
                <a:gd name="T30" fmla="*/ 30 w 304"/>
                <a:gd name="T31" fmla="*/ 539 h 741"/>
                <a:gd name="T32" fmla="*/ 24 w 304"/>
                <a:gd name="T33" fmla="*/ 613 h 741"/>
                <a:gd name="T34" fmla="*/ 0 w 304"/>
                <a:gd name="T35" fmla="*/ 741 h 741"/>
                <a:gd name="T36" fmla="*/ 202 w 304"/>
                <a:gd name="T37" fmla="*/ 741 h 741"/>
                <a:gd name="T38" fmla="*/ 180 w 304"/>
                <a:gd name="T39" fmla="*/ 639 h 741"/>
                <a:gd name="T40" fmla="*/ 192 w 304"/>
                <a:gd name="T41" fmla="*/ 589 h 741"/>
                <a:gd name="T42" fmla="*/ 178 w 304"/>
                <a:gd name="T43" fmla="*/ 539 h 741"/>
                <a:gd name="T44" fmla="*/ 190 w 304"/>
                <a:gd name="T45" fmla="*/ 499 h 741"/>
                <a:gd name="T46" fmla="*/ 184 w 304"/>
                <a:gd name="T47" fmla="*/ 465 h 741"/>
                <a:gd name="T48" fmla="*/ 192 w 304"/>
                <a:gd name="T49" fmla="*/ 391 h 741"/>
                <a:gd name="T50" fmla="*/ 216 w 304"/>
                <a:gd name="T51" fmla="*/ 313 h 741"/>
                <a:gd name="T52" fmla="*/ 238 w 304"/>
                <a:gd name="T53" fmla="*/ 249 h 741"/>
                <a:gd name="T54" fmla="*/ 268 w 304"/>
                <a:gd name="T55" fmla="*/ 185 h 741"/>
                <a:gd name="T56" fmla="*/ 284 w 304"/>
                <a:gd name="T57" fmla="*/ 159 h 741"/>
                <a:gd name="T58" fmla="*/ 304 w 304"/>
                <a:gd name="T59" fmla="*/ 12 h 741"/>
                <a:gd name="T60" fmla="*/ 298 w 304"/>
                <a:gd name="T61" fmla="*/ 24 h 741"/>
                <a:gd name="T62" fmla="*/ 292 w 304"/>
                <a:gd name="T63" fmla="*/ 30 h 741"/>
                <a:gd name="T64" fmla="*/ 292 w 304"/>
                <a:gd name="T65" fmla="*/ 36 h 741"/>
                <a:gd name="T66" fmla="*/ 286 w 304"/>
                <a:gd name="T67" fmla="*/ 36 h 741"/>
                <a:gd name="T68" fmla="*/ 286 w 304"/>
                <a:gd name="T69" fmla="*/ 42 h 741"/>
                <a:gd name="T70" fmla="*/ 280 w 304"/>
                <a:gd name="T71" fmla="*/ 42 h 741"/>
                <a:gd name="T72" fmla="*/ 280 w 304"/>
                <a:gd name="T73" fmla="*/ 42 h 741"/>
                <a:gd name="T74" fmla="*/ 280 w 304"/>
                <a:gd name="T75" fmla="*/ 42 h 7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304" h="741">
                  <a:moveTo>
                    <a:pt x="280" y="42"/>
                  </a:moveTo>
                  <a:lnTo>
                    <a:pt x="274" y="42"/>
                  </a:lnTo>
                  <a:lnTo>
                    <a:pt x="268" y="42"/>
                  </a:lnTo>
                  <a:lnTo>
                    <a:pt x="256" y="42"/>
                  </a:lnTo>
                  <a:lnTo>
                    <a:pt x="238" y="48"/>
                  </a:lnTo>
                  <a:lnTo>
                    <a:pt x="214" y="12"/>
                  </a:lnTo>
                  <a:lnTo>
                    <a:pt x="196" y="0"/>
                  </a:lnTo>
                  <a:lnTo>
                    <a:pt x="196" y="0"/>
                  </a:lnTo>
                  <a:lnTo>
                    <a:pt x="164" y="167"/>
                  </a:lnTo>
                  <a:lnTo>
                    <a:pt x="144" y="217"/>
                  </a:lnTo>
                  <a:lnTo>
                    <a:pt x="110" y="281"/>
                  </a:lnTo>
                  <a:lnTo>
                    <a:pt x="96" y="327"/>
                  </a:lnTo>
                  <a:lnTo>
                    <a:pt x="124" y="405"/>
                  </a:lnTo>
                  <a:lnTo>
                    <a:pt x="100" y="463"/>
                  </a:lnTo>
                  <a:lnTo>
                    <a:pt x="68" y="503"/>
                  </a:lnTo>
                  <a:lnTo>
                    <a:pt x="30" y="539"/>
                  </a:lnTo>
                  <a:lnTo>
                    <a:pt x="24" y="613"/>
                  </a:lnTo>
                  <a:lnTo>
                    <a:pt x="0" y="741"/>
                  </a:lnTo>
                  <a:lnTo>
                    <a:pt x="202" y="741"/>
                  </a:lnTo>
                  <a:lnTo>
                    <a:pt x="180" y="639"/>
                  </a:lnTo>
                  <a:lnTo>
                    <a:pt x="192" y="589"/>
                  </a:lnTo>
                  <a:lnTo>
                    <a:pt x="178" y="539"/>
                  </a:lnTo>
                  <a:lnTo>
                    <a:pt x="190" y="499"/>
                  </a:lnTo>
                  <a:lnTo>
                    <a:pt x="184" y="465"/>
                  </a:lnTo>
                  <a:lnTo>
                    <a:pt x="192" y="391"/>
                  </a:lnTo>
                  <a:lnTo>
                    <a:pt x="216" y="313"/>
                  </a:lnTo>
                  <a:lnTo>
                    <a:pt x="238" y="249"/>
                  </a:lnTo>
                  <a:lnTo>
                    <a:pt x="268" y="185"/>
                  </a:lnTo>
                  <a:lnTo>
                    <a:pt x="284" y="159"/>
                  </a:lnTo>
                  <a:lnTo>
                    <a:pt x="304" y="12"/>
                  </a:lnTo>
                  <a:lnTo>
                    <a:pt x="298" y="24"/>
                  </a:lnTo>
                  <a:lnTo>
                    <a:pt x="292" y="30"/>
                  </a:lnTo>
                  <a:lnTo>
                    <a:pt x="292" y="36"/>
                  </a:lnTo>
                  <a:lnTo>
                    <a:pt x="286" y="36"/>
                  </a:lnTo>
                  <a:lnTo>
                    <a:pt x="286" y="42"/>
                  </a:lnTo>
                  <a:lnTo>
                    <a:pt x="280" y="42"/>
                  </a:lnTo>
                  <a:lnTo>
                    <a:pt x="280" y="42"/>
                  </a:lnTo>
                  <a:lnTo>
                    <a:pt x="280" y="4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49159" name="Freeform 7"/>
            <p:cNvSpPr>
              <a:spLocks/>
            </p:cNvSpPr>
            <p:nvPr/>
          </p:nvSpPr>
          <p:spPr bwMode="ltGray">
            <a:xfrm>
              <a:off x="4918" y="3553"/>
              <a:ext cx="314" cy="767"/>
            </a:xfrm>
            <a:custGeom>
              <a:avLst/>
              <a:gdLst>
                <a:gd name="T0" fmla="*/ 284 w 314"/>
                <a:gd name="T1" fmla="*/ 6 h 767"/>
                <a:gd name="T2" fmla="*/ 278 w 314"/>
                <a:gd name="T3" fmla="*/ 6 h 767"/>
                <a:gd name="T4" fmla="*/ 272 w 314"/>
                <a:gd name="T5" fmla="*/ 12 h 767"/>
                <a:gd name="T6" fmla="*/ 254 w 314"/>
                <a:gd name="T7" fmla="*/ 18 h 767"/>
                <a:gd name="T8" fmla="*/ 230 w 314"/>
                <a:gd name="T9" fmla="*/ 24 h 767"/>
                <a:gd name="T10" fmla="*/ 206 w 314"/>
                <a:gd name="T11" fmla="*/ 42 h 767"/>
                <a:gd name="T12" fmla="*/ 188 w 314"/>
                <a:gd name="T13" fmla="*/ 48 h 767"/>
                <a:gd name="T14" fmla="*/ 176 w 314"/>
                <a:gd name="T15" fmla="*/ 54 h 767"/>
                <a:gd name="T16" fmla="*/ 170 w 314"/>
                <a:gd name="T17" fmla="*/ 54 h 767"/>
                <a:gd name="T18" fmla="*/ 150 w 314"/>
                <a:gd name="T19" fmla="*/ 169 h 767"/>
                <a:gd name="T20" fmla="*/ 110 w 314"/>
                <a:gd name="T21" fmla="*/ 225 h 767"/>
                <a:gd name="T22" fmla="*/ 54 w 314"/>
                <a:gd name="T23" fmla="*/ 383 h 767"/>
                <a:gd name="T24" fmla="*/ 82 w 314"/>
                <a:gd name="T25" fmla="*/ 555 h 767"/>
                <a:gd name="T26" fmla="*/ 40 w 314"/>
                <a:gd name="T27" fmla="*/ 679 h 767"/>
                <a:gd name="T28" fmla="*/ 0 w 314"/>
                <a:gd name="T29" fmla="*/ 767 h 767"/>
                <a:gd name="T30" fmla="*/ 108 w 314"/>
                <a:gd name="T31" fmla="*/ 767 h 767"/>
                <a:gd name="T32" fmla="*/ 120 w 314"/>
                <a:gd name="T33" fmla="*/ 611 h 767"/>
                <a:gd name="T34" fmla="*/ 148 w 314"/>
                <a:gd name="T35" fmla="*/ 499 h 767"/>
                <a:gd name="T36" fmla="*/ 160 w 314"/>
                <a:gd name="T37" fmla="*/ 367 h 767"/>
                <a:gd name="T38" fmla="*/ 218 w 314"/>
                <a:gd name="T39" fmla="*/ 327 h 767"/>
                <a:gd name="T40" fmla="*/ 238 w 314"/>
                <a:gd name="T41" fmla="*/ 221 h 767"/>
                <a:gd name="T42" fmla="*/ 296 w 314"/>
                <a:gd name="T43" fmla="*/ 135 h 767"/>
                <a:gd name="T44" fmla="*/ 314 w 314"/>
                <a:gd name="T45" fmla="*/ 0 h 767"/>
                <a:gd name="T46" fmla="*/ 302 w 314"/>
                <a:gd name="T47" fmla="*/ 0 h 767"/>
                <a:gd name="T48" fmla="*/ 296 w 314"/>
                <a:gd name="T49" fmla="*/ 0 h 767"/>
                <a:gd name="T50" fmla="*/ 290 w 314"/>
                <a:gd name="T51" fmla="*/ 0 h 767"/>
                <a:gd name="T52" fmla="*/ 284 w 314"/>
                <a:gd name="T53" fmla="*/ 6 h 767"/>
                <a:gd name="T54" fmla="*/ 284 w 314"/>
                <a:gd name="T55" fmla="*/ 6 h 767"/>
                <a:gd name="T56" fmla="*/ 284 w 314"/>
                <a:gd name="T57" fmla="*/ 6 h 767"/>
                <a:gd name="T58" fmla="*/ 284 w 314"/>
                <a:gd name="T59" fmla="*/ 6 h 7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14" h="767">
                  <a:moveTo>
                    <a:pt x="284" y="6"/>
                  </a:moveTo>
                  <a:lnTo>
                    <a:pt x="278" y="6"/>
                  </a:lnTo>
                  <a:lnTo>
                    <a:pt x="272" y="12"/>
                  </a:lnTo>
                  <a:lnTo>
                    <a:pt x="254" y="18"/>
                  </a:lnTo>
                  <a:lnTo>
                    <a:pt x="230" y="24"/>
                  </a:lnTo>
                  <a:lnTo>
                    <a:pt x="206" y="42"/>
                  </a:lnTo>
                  <a:lnTo>
                    <a:pt x="188" y="48"/>
                  </a:lnTo>
                  <a:lnTo>
                    <a:pt x="176" y="54"/>
                  </a:lnTo>
                  <a:lnTo>
                    <a:pt x="170" y="54"/>
                  </a:lnTo>
                  <a:lnTo>
                    <a:pt x="150" y="169"/>
                  </a:lnTo>
                  <a:lnTo>
                    <a:pt x="110" y="225"/>
                  </a:lnTo>
                  <a:lnTo>
                    <a:pt x="54" y="383"/>
                  </a:lnTo>
                  <a:lnTo>
                    <a:pt x="82" y="555"/>
                  </a:lnTo>
                  <a:lnTo>
                    <a:pt x="40" y="679"/>
                  </a:lnTo>
                  <a:lnTo>
                    <a:pt x="0" y="767"/>
                  </a:lnTo>
                  <a:lnTo>
                    <a:pt x="108" y="767"/>
                  </a:lnTo>
                  <a:lnTo>
                    <a:pt x="120" y="611"/>
                  </a:lnTo>
                  <a:lnTo>
                    <a:pt x="148" y="499"/>
                  </a:lnTo>
                  <a:lnTo>
                    <a:pt x="160" y="367"/>
                  </a:lnTo>
                  <a:lnTo>
                    <a:pt x="218" y="327"/>
                  </a:lnTo>
                  <a:lnTo>
                    <a:pt x="238" y="221"/>
                  </a:lnTo>
                  <a:lnTo>
                    <a:pt x="296" y="135"/>
                  </a:lnTo>
                  <a:lnTo>
                    <a:pt x="314" y="0"/>
                  </a:lnTo>
                  <a:lnTo>
                    <a:pt x="302" y="0"/>
                  </a:lnTo>
                  <a:lnTo>
                    <a:pt x="296" y="0"/>
                  </a:lnTo>
                  <a:lnTo>
                    <a:pt x="290" y="0"/>
                  </a:lnTo>
                  <a:lnTo>
                    <a:pt x="284" y="6"/>
                  </a:lnTo>
                  <a:lnTo>
                    <a:pt x="284" y="6"/>
                  </a:lnTo>
                  <a:lnTo>
                    <a:pt x="284" y="6"/>
                  </a:lnTo>
                  <a:lnTo>
                    <a:pt x="284" y="6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49160" name="Freeform 8"/>
            <p:cNvSpPr>
              <a:spLocks/>
            </p:cNvSpPr>
            <p:nvPr/>
          </p:nvSpPr>
          <p:spPr bwMode="ltGray">
            <a:xfrm>
              <a:off x="4700" y="3697"/>
              <a:ext cx="275" cy="623"/>
            </a:xfrm>
            <a:custGeom>
              <a:avLst/>
              <a:gdLst>
                <a:gd name="T0" fmla="*/ 257 w 275"/>
                <a:gd name="T1" fmla="*/ 12 h 623"/>
                <a:gd name="T2" fmla="*/ 239 w 275"/>
                <a:gd name="T3" fmla="*/ 6 h 623"/>
                <a:gd name="T4" fmla="*/ 203 w 275"/>
                <a:gd name="T5" fmla="*/ 6 h 623"/>
                <a:gd name="T6" fmla="*/ 203 w 275"/>
                <a:gd name="T7" fmla="*/ 6 h 623"/>
                <a:gd name="T8" fmla="*/ 197 w 275"/>
                <a:gd name="T9" fmla="*/ 6 h 623"/>
                <a:gd name="T10" fmla="*/ 185 w 275"/>
                <a:gd name="T11" fmla="*/ 0 h 623"/>
                <a:gd name="T12" fmla="*/ 173 w 275"/>
                <a:gd name="T13" fmla="*/ 0 h 623"/>
                <a:gd name="T14" fmla="*/ 166 w 275"/>
                <a:gd name="T15" fmla="*/ 0 h 623"/>
                <a:gd name="T16" fmla="*/ 160 w 275"/>
                <a:gd name="T17" fmla="*/ 0 h 623"/>
                <a:gd name="T18" fmla="*/ 144 w 275"/>
                <a:gd name="T19" fmla="*/ 117 h 623"/>
                <a:gd name="T20" fmla="*/ 128 w 275"/>
                <a:gd name="T21" fmla="*/ 185 h 623"/>
                <a:gd name="T22" fmla="*/ 58 w 275"/>
                <a:gd name="T23" fmla="*/ 299 h 623"/>
                <a:gd name="T24" fmla="*/ 54 w 275"/>
                <a:gd name="T25" fmla="*/ 441 h 623"/>
                <a:gd name="T26" fmla="*/ 24 w 275"/>
                <a:gd name="T27" fmla="*/ 523 h 623"/>
                <a:gd name="T28" fmla="*/ 0 w 275"/>
                <a:gd name="T29" fmla="*/ 623 h 623"/>
                <a:gd name="T30" fmla="*/ 78 w 275"/>
                <a:gd name="T31" fmla="*/ 623 h 623"/>
                <a:gd name="T32" fmla="*/ 92 w 275"/>
                <a:gd name="T33" fmla="*/ 555 h 623"/>
                <a:gd name="T34" fmla="*/ 134 w 275"/>
                <a:gd name="T35" fmla="*/ 447 h 623"/>
                <a:gd name="T36" fmla="*/ 158 w 275"/>
                <a:gd name="T37" fmla="*/ 315 h 623"/>
                <a:gd name="T38" fmla="*/ 184 w 275"/>
                <a:gd name="T39" fmla="*/ 257 h 623"/>
                <a:gd name="T40" fmla="*/ 216 w 275"/>
                <a:gd name="T41" fmla="*/ 211 h 623"/>
                <a:gd name="T42" fmla="*/ 222 w 275"/>
                <a:gd name="T43" fmla="*/ 145 h 623"/>
                <a:gd name="T44" fmla="*/ 240 w 275"/>
                <a:gd name="T45" fmla="*/ 111 h 623"/>
                <a:gd name="T46" fmla="*/ 262 w 275"/>
                <a:gd name="T47" fmla="*/ 79 h 623"/>
                <a:gd name="T48" fmla="*/ 275 w 275"/>
                <a:gd name="T49" fmla="*/ 6 h 623"/>
                <a:gd name="T50" fmla="*/ 263 w 275"/>
                <a:gd name="T51" fmla="*/ 12 h 623"/>
                <a:gd name="T52" fmla="*/ 257 w 275"/>
                <a:gd name="T53" fmla="*/ 12 h 623"/>
                <a:gd name="T54" fmla="*/ 257 w 275"/>
                <a:gd name="T55" fmla="*/ 12 h 623"/>
                <a:gd name="T56" fmla="*/ 257 w 275"/>
                <a:gd name="T57" fmla="*/ 12 h 6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75" h="623">
                  <a:moveTo>
                    <a:pt x="257" y="12"/>
                  </a:moveTo>
                  <a:lnTo>
                    <a:pt x="239" y="6"/>
                  </a:lnTo>
                  <a:lnTo>
                    <a:pt x="203" y="6"/>
                  </a:lnTo>
                  <a:lnTo>
                    <a:pt x="203" y="6"/>
                  </a:lnTo>
                  <a:lnTo>
                    <a:pt x="197" y="6"/>
                  </a:lnTo>
                  <a:lnTo>
                    <a:pt x="185" y="0"/>
                  </a:lnTo>
                  <a:lnTo>
                    <a:pt x="173" y="0"/>
                  </a:lnTo>
                  <a:lnTo>
                    <a:pt x="166" y="0"/>
                  </a:lnTo>
                  <a:lnTo>
                    <a:pt x="160" y="0"/>
                  </a:lnTo>
                  <a:lnTo>
                    <a:pt x="144" y="117"/>
                  </a:lnTo>
                  <a:lnTo>
                    <a:pt x="128" y="185"/>
                  </a:lnTo>
                  <a:lnTo>
                    <a:pt x="58" y="299"/>
                  </a:lnTo>
                  <a:lnTo>
                    <a:pt x="54" y="441"/>
                  </a:lnTo>
                  <a:lnTo>
                    <a:pt x="24" y="523"/>
                  </a:lnTo>
                  <a:lnTo>
                    <a:pt x="0" y="623"/>
                  </a:lnTo>
                  <a:lnTo>
                    <a:pt x="78" y="623"/>
                  </a:lnTo>
                  <a:lnTo>
                    <a:pt x="92" y="555"/>
                  </a:lnTo>
                  <a:lnTo>
                    <a:pt x="134" y="447"/>
                  </a:lnTo>
                  <a:lnTo>
                    <a:pt x="158" y="315"/>
                  </a:lnTo>
                  <a:lnTo>
                    <a:pt x="184" y="257"/>
                  </a:lnTo>
                  <a:lnTo>
                    <a:pt x="216" y="211"/>
                  </a:lnTo>
                  <a:lnTo>
                    <a:pt x="222" y="145"/>
                  </a:lnTo>
                  <a:lnTo>
                    <a:pt x="240" y="111"/>
                  </a:lnTo>
                  <a:lnTo>
                    <a:pt x="262" y="79"/>
                  </a:lnTo>
                  <a:lnTo>
                    <a:pt x="275" y="6"/>
                  </a:lnTo>
                  <a:lnTo>
                    <a:pt x="263" y="12"/>
                  </a:lnTo>
                  <a:lnTo>
                    <a:pt x="257" y="12"/>
                  </a:lnTo>
                  <a:lnTo>
                    <a:pt x="257" y="12"/>
                  </a:lnTo>
                  <a:lnTo>
                    <a:pt x="257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49161" name="Freeform 9"/>
            <p:cNvSpPr>
              <a:spLocks/>
            </p:cNvSpPr>
            <p:nvPr/>
          </p:nvSpPr>
          <p:spPr bwMode="ltGray">
            <a:xfrm>
              <a:off x="4522" y="3709"/>
              <a:ext cx="213" cy="611"/>
            </a:xfrm>
            <a:custGeom>
              <a:avLst/>
              <a:gdLst>
                <a:gd name="T0" fmla="*/ 171 w 213"/>
                <a:gd name="T1" fmla="*/ 12 h 611"/>
                <a:gd name="T2" fmla="*/ 159 w 213"/>
                <a:gd name="T3" fmla="*/ 24 h 611"/>
                <a:gd name="T4" fmla="*/ 153 w 213"/>
                <a:gd name="T5" fmla="*/ 36 h 611"/>
                <a:gd name="T6" fmla="*/ 128 w 213"/>
                <a:gd name="T7" fmla="*/ 60 h 611"/>
                <a:gd name="T8" fmla="*/ 110 w 213"/>
                <a:gd name="T9" fmla="*/ 83 h 611"/>
                <a:gd name="T10" fmla="*/ 86 w 213"/>
                <a:gd name="T11" fmla="*/ 119 h 611"/>
                <a:gd name="T12" fmla="*/ 68 w 213"/>
                <a:gd name="T13" fmla="*/ 167 h 611"/>
                <a:gd name="T14" fmla="*/ 68 w 213"/>
                <a:gd name="T15" fmla="*/ 221 h 611"/>
                <a:gd name="T16" fmla="*/ 68 w 213"/>
                <a:gd name="T17" fmla="*/ 227 h 611"/>
                <a:gd name="T18" fmla="*/ 68 w 213"/>
                <a:gd name="T19" fmla="*/ 233 h 611"/>
                <a:gd name="T20" fmla="*/ 68 w 213"/>
                <a:gd name="T21" fmla="*/ 239 h 611"/>
                <a:gd name="T22" fmla="*/ 68 w 213"/>
                <a:gd name="T23" fmla="*/ 245 h 611"/>
                <a:gd name="T24" fmla="*/ 68 w 213"/>
                <a:gd name="T25" fmla="*/ 251 h 611"/>
                <a:gd name="T26" fmla="*/ 68 w 213"/>
                <a:gd name="T27" fmla="*/ 251 h 611"/>
                <a:gd name="T28" fmla="*/ 68 w 213"/>
                <a:gd name="T29" fmla="*/ 257 h 611"/>
                <a:gd name="T30" fmla="*/ 68 w 213"/>
                <a:gd name="T31" fmla="*/ 269 h 611"/>
                <a:gd name="T32" fmla="*/ 74 w 213"/>
                <a:gd name="T33" fmla="*/ 287 h 611"/>
                <a:gd name="T34" fmla="*/ 80 w 213"/>
                <a:gd name="T35" fmla="*/ 305 h 611"/>
                <a:gd name="T36" fmla="*/ 86 w 213"/>
                <a:gd name="T37" fmla="*/ 311 h 611"/>
                <a:gd name="T38" fmla="*/ 86 w 213"/>
                <a:gd name="T39" fmla="*/ 311 h 611"/>
                <a:gd name="T40" fmla="*/ 92 w 213"/>
                <a:gd name="T41" fmla="*/ 317 h 611"/>
                <a:gd name="T42" fmla="*/ 92 w 213"/>
                <a:gd name="T43" fmla="*/ 323 h 611"/>
                <a:gd name="T44" fmla="*/ 92 w 213"/>
                <a:gd name="T45" fmla="*/ 323 h 611"/>
                <a:gd name="T46" fmla="*/ 24 w 213"/>
                <a:gd name="T47" fmla="*/ 437 h 611"/>
                <a:gd name="T48" fmla="*/ 18 w 213"/>
                <a:gd name="T49" fmla="*/ 471 h 611"/>
                <a:gd name="T50" fmla="*/ 0 w 213"/>
                <a:gd name="T51" fmla="*/ 547 h 611"/>
                <a:gd name="T52" fmla="*/ 50 w 213"/>
                <a:gd name="T53" fmla="*/ 611 h 611"/>
                <a:gd name="T54" fmla="*/ 114 w 213"/>
                <a:gd name="T55" fmla="*/ 611 h 611"/>
                <a:gd name="T56" fmla="*/ 104 w 213"/>
                <a:gd name="T57" fmla="*/ 555 h 611"/>
                <a:gd name="T58" fmla="*/ 120 w 213"/>
                <a:gd name="T59" fmla="*/ 515 h 611"/>
                <a:gd name="T60" fmla="*/ 150 w 213"/>
                <a:gd name="T61" fmla="*/ 449 h 611"/>
                <a:gd name="T62" fmla="*/ 166 w 213"/>
                <a:gd name="T63" fmla="*/ 377 h 611"/>
                <a:gd name="T64" fmla="*/ 156 w 213"/>
                <a:gd name="T65" fmla="*/ 295 h 611"/>
                <a:gd name="T66" fmla="*/ 170 w 213"/>
                <a:gd name="T67" fmla="*/ 203 h 611"/>
                <a:gd name="T68" fmla="*/ 212 w 213"/>
                <a:gd name="T69" fmla="*/ 95 h 611"/>
                <a:gd name="T70" fmla="*/ 213 w 213"/>
                <a:gd name="T71" fmla="*/ 0 h 611"/>
                <a:gd name="T72" fmla="*/ 207 w 213"/>
                <a:gd name="T73" fmla="*/ 0 h 611"/>
                <a:gd name="T74" fmla="*/ 201 w 213"/>
                <a:gd name="T75" fmla="*/ 0 h 611"/>
                <a:gd name="T76" fmla="*/ 195 w 213"/>
                <a:gd name="T77" fmla="*/ 0 h 611"/>
                <a:gd name="T78" fmla="*/ 189 w 213"/>
                <a:gd name="T79" fmla="*/ 0 h 611"/>
                <a:gd name="T80" fmla="*/ 183 w 213"/>
                <a:gd name="T81" fmla="*/ 6 h 611"/>
                <a:gd name="T82" fmla="*/ 177 w 213"/>
                <a:gd name="T83" fmla="*/ 6 h 611"/>
                <a:gd name="T84" fmla="*/ 171 w 213"/>
                <a:gd name="T85" fmla="*/ 12 h 611"/>
                <a:gd name="T86" fmla="*/ 171 w 213"/>
                <a:gd name="T87" fmla="*/ 12 h 611"/>
                <a:gd name="T88" fmla="*/ 171 w 213"/>
                <a:gd name="T89" fmla="*/ 12 h 6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13" h="611">
                  <a:moveTo>
                    <a:pt x="171" y="12"/>
                  </a:moveTo>
                  <a:lnTo>
                    <a:pt x="159" y="24"/>
                  </a:lnTo>
                  <a:lnTo>
                    <a:pt x="153" y="36"/>
                  </a:lnTo>
                  <a:lnTo>
                    <a:pt x="128" y="60"/>
                  </a:lnTo>
                  <a:lnTo>
                    <a:pt x="110" y="83"/>
                  </a:lnTo>
                  <a:lnTo>
                    <a:pt x="86" y="119"/>
                  </a:lnTo>
                  <a:lnTo>
                    <a:pt x="68" y="167"/>
                  </a:lnTo>
                  <a:lnTo>
                    <a:pt x="68" y="221"/>
                  </a:lnTo>
                  <a:lnTo>
                    <a:pt x="68" y="227"/>
                  </a:lnTo>
                  <a:lnTo>
                    <a:pt x="68" y="233"/>
                  </a:lnTo>
                  <a:lnTo>
                    <a:pt x="68" y="239"/>
                  </a:lnTo>
                  <a:lnTo>
                    <a:pt x="68" y="245"/>
                  </a:lnTo>
                  <a:lnTo>
                    <a:pt x="68" y="251"/>
                  </a:lnTo>
                  <a:lnTo>
                    <a:pt x="68" y="251"/>
                  </a:lnTo>
                  <a:lnTo>
                    <a:pt x="68" y="257"/>
                  </a:lnTo>
                  <a:lnTo>
                    <a:pt x="68" y="269"/>
                  </a:lnTo>
                  <a:lnTo>
                    <a:pt x="74" y="287"/>
                  </a:lnTo>
                  <a:lnTo>
                    <a:pt x="80" y="305"/>
                  </a:lnTo>
                  <a:lnTo>
                    <a:pt x="86" y="311"/>
                  </a:lnTo>
                  <a:lnTo>
                    <a:pt x="86" y="311"/>
                  </a:lnTo>
                  <a:lnTo>
                    <a:pt x="92" y="317"/>
                  </a:lnTo>
                  <a:lnTo>
                    <a:pt x="92" y="323"/>
                  </a:lnTo>
                  <a:lnTo>
                    <a:pt x="92" y="323"/>
                  </a:lnTo>
                  <a:lnTo>
                    <a:pt x="24" y="437"/>
                  </a:lnTo>
                  <a:lnTo>
                    <a:pt x="18" y="471"/>
                  </a:lnTo>
                  <a:lnTo>
                    <a:pt x="0" y="547"/>
                  </a:lnTo>
                  <a:lnTo>
                    <a:pt x="50" y="611"/>
                  </a:lnTo>
                  <a:lnTo>
                    <a:pt x="114" y="611"/>
                  </a:lnTo>
                  <a:lnTo>
                    <a:pt x="104" y="555"/>
                  </a:lnTo>
                  <a:lnTo>
                    <a:pt x="120" y="515"/>
                  </a:lnTo>
                  <a:lnTo>
                    <a:pt x="150" y="449"/>
                  </a:lnTo>
                  <a:lnTo>
                    <a:pt x="166" y="377"/>
                  </a:lnTo>
                  <a:lnTo>
                    <a:pt x="156" y="295"/>
                  </a:lnTo>
                  <a:lnTo>
                    <a:pt x="170" y="203"/>
                  </a:lnTo>
                  <a:lnTo>
                    <a:pt x="212" y="95"/>
                  </a:lnTo>
                  <a:lnTo>
                    <a:pt x="213" y="0"/>
                  </a:lnTo>
                  <a:lnTo>
                    <a:pt x="207" y="0"/>
                  </a:lnTo>
                  <a:lnTo>
                    <a:pt x="201" y="0"/>
                  </a:lnTo>
                  <a:lnTo>
                    <a:pt x="195" y="0"/>
                  </a:lnTo>
                  <a:lnTo>
                    <a:pt x="189" y="0"/>
                  </a:lnTo>
                  <a:lnTo>
                    <a:pt x="183" y="6"/>
                  </a:lnTo>
                  <a:lnTo>
                    <a:pt x="177" y="6"/>
                  </a:lnTo>
                  <a:lnTo>
                    <a:pt x="171" y="12"/>
                  </a:lnTo>
                  <a:lnTo>
                    <a:pt x="171" y="12"/>
                  </a:lnTo>
                  <a:lnTo>
                    <a:pt x="171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49162" name="Freeform 10"/>
            <p:cNvSpPr>
              <a:spLocks/>
            </p:cNvSpPr>
            <p:nvPr/>
          </p:nvSpPr>
          <p:spPr bwMode="ltGray">
            <a:xfrm>
              <a:off x="4292" y="3936"/>
              <a:ext cx="167" cy="384"/>
            </a:xfrm>
            <a:custGeom>
              <a:avLst/>
              <a:gdLst>
                <a:gd name="T0" fmla="*/ 149 w 167"/>
                <a:gd name="T1" fmla="*/ 60 h 384"/>
                <a:gd name="T2" fmla="*/ 119 w 167"/>
                <a:gd name="T3" fmla="*/ 30 h 384"/>
                <a:gd name="T4" fmla="*/ 89 w 167"/>
                <a:gd name="T5" fmla="*/ 12 h 384"/>
                <a:gd name="T6" fmla="*/ 59 w 167"/>
                <a:gd name="T7" fmla="*/ 0 h 384"/>
                <a:gd name="T8" fmla="*/ 54 w 167"/>
                <a:gd name="T9" fmla="*/ 70 h 384"/>
                <a:gd name="T10" fmla="*/ 46 w 167"/>
                <a:gd name="T11" fmla="*/ 112 h 384"/>
                <a:gd name="T12" fmla="*/ 52 w 167"/>
                <a:gd name="T13" fmla="*/ 168 h 384"/>
                <a:gd name="T14" fmla="*/ 24 w 167"/>
                <a:gd name="T15" fmla="*/ 194 h 384"/>
                <a:gd name="T16" fmla="*/ 16 w 167"/>
                <a:gd name="T17" fmla="*/ 258 h 384"/>
                <a:gd name="T18" fmla="*/ 2 w 167"/>
                <a:gd name="T19" fmla="*/ 300 h 384"/>
                <a:gd name="T20" fmla="*/ 0 w 167"/>
                <a:gd name="T21" fmla="*/ 352 h 384"/>
                <a:gd name="T22" fmla="*/ 47 w 167"/>
                <a:gd name="T23" fmla="*/ 384 h 384"/>
                <a:gd name="T24" fmla="*/ 149 w 167"/>
                <a:gd name="T25" fmla="*/ 384 h 384"/>
                <a:gd name="T26" fmla="*/ 134 w 167"/>
                <a:gd name="T27" fmla="*/ 350 h 384"/>
                <a:gd name="T28" fmla="*/ 104 w 167"/>
                <a:gd name="T29" fmla="*/ 324 h 384"/>
                <a:gd name="T30" fmla="*/ 138 w 167"/>
                <a:gd name="T31" fmla="*/ 274 h 384"/>
                <a:gd name="T32" fmla="*/ 122 w 167"/>
                <a:gd name="T33" fmla="*/ 220 h 384"/>
                <a:gd name="T34" fmla="*/ 132 w 167"/>
                <a:gd name="T35" fmla="*/ 186 h 384"/>
                <a:gd name="T36" fmla="*/ 140 w 167"/>
                <a:gd name="T37" fmla="*/ 154 h 384"/>
                <a:gd name="T38" fmla="*/ 167 w 167"/>
                <a:gd name="T39" fmla="*/ 90 h 384"/>
                <a:gd name="T40" fmla="*/ 149 w 167"/>
                <a:gd name="T41" fmla="*/ 60 h 384"/>
                <a:gd name="T42" fmla="*/ 149 w 167"/>
                <a:gd name="T43" fmla="*/ 60 h 384"/>
                <a:gd name="T44" fmla="*/ 149 w 167"/>
                <a:gd name="T45" fmla="*/ 60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67" h="384">
                  <a:moveTo>
                    <a:pt x="149" y="60"/>
                  </a:moveTo>
                  <a:lnTo>
                    <a:pt x="119" y="30"/>
                  </a:lnTo>
                  <a:lnTo>
                    <a:pt x="89" y="12"/>
                  </a:lnTo>
                  <a:lnTo>
                    <a:pt x="59" y="0"/>
                  </a:lnTo>
                  <a:lnTo>
                    <a:pt x="54" y="70"/>
                  </a:lnTo>
                  <a:lnTo>
                    <a:pt x="46" y="112"/>
                  </a:lnTo>
                  <a:lnTo>
                    <a:pt x="52" y="168"/>
                  </a:lnTo>
                  <a:lnTo>
                    <a:pt x="24" y="194"/>
                  </a:lnTo>
                  <a:lnTo>
                    <a:pt x="16" y="258"/>
                  </a:lnTo>
                  <a:lnTo>
                    <a:pt x="2" y="300"/>
                  </a:lnTo>
                  <a:lnTo>
                    <a:pt x="0" y="352"/>
                  </a:lnTo>
                  <a:lnTo>
                    <a:pt x="47" y="384"/>
                  </a:lnTo>
                  <a:lnTo>
                    <a:pt x="149" y="384"/>
                  </a:lnTo>
                  <a:lnTo>
                    <a:pt x="134" y="350"/>
                  </a:lnTo>
                  <a:lnTo>
                    <a:pt x="104" y="324"/>
                  </a:lnTo>
                  <a:lnTo>
                    <a:pt x="138" y="274"/>
                  </a:lnTo>
                  <a:lnTo>
                    <a:pt x="122" y="220"/>
                  </a:lnTo>
                  <a:lnTo>
                    <a:pt x="132" y="186"/>
                  </a:lnTo>
                  <a:lnTo>
                    <a:pt x="140" y="154"/>
                  </a:lnTo>
                  <a:lnTo>
                    <a:pt x="167" y="90"/>
                  </a:lnTo>
                  <a:lnTo>
                    <a:pt x="149" y="60"/>
                  </a:lnTo>
                  <a:lnTo>
                    <a:pt x="149" y="60"/>
                  </a:lnTo>
                  <a:lnTo>
                    <a:pt x="149" y="6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49163" name="Freeform 11"/>
            <p:cNvSpPr>
              <a:spLocks/>
            </p:cNvSpPr>
            <p:nvPr/>
          </p:nvSpPr>
          <p:spPr bwMode="ltGray">
            <a:xfrm>
              <a:off x="4100" y="4020"/>
              <a:ext cx="166" cy="300"/>
            </a:xfrm>
            <a:custGeom>
              <a:avLst/>
              <a:gdLst>
                <a:gd name="T0" fmla="*/ 136 w 166"/>
                <a:gd name="T1" fmla="*/ 12 h 300"/>
                <a:gd name="T2" fmla="*/ 100 w 166"/>
                <a:gd name="T3" fmla="*/ 0 h 300"/>
                <a:gd name="T4" fmla="*/ 78 w 166"/>
                <a:gd name="T5" fmla="*/ 64 h 300"/>
                <a:gd name="T6" fmla="*/ 70 w 166"/>
                <a:gd name="T7" fmla="*/ 126 h 300"/>
                <a:gd name="T8" fmla="*/ 46 w 166"/>
                <a:gd name="T9" fmla="*/ 184 h 300"/>
                <a:gd name="T10" fmla="*/ 58 w 166"/>
                <a:gd name="T11" fmla="*/ 232 h 300"/>
                <a:gd name="T12" fmla="*/ 38 w 166"/>
                <a:gd name="T13" fmla="*/ 268 h 300"/>
                <a:gd name="T14" fmla="*/ 0 w 166"/>
                <a:gd name="T15" fmla="*/ 300 h 300"/>
                <a:gd name="T16" fmla="*/ 160 w 166"/>
                <a:gd name="T17" fmla="*/ 300 h 300"/>
                <a:gd name="T18" fmla="*/ 136 w 166"/>
                <a:gd name="T19" fmla="*/ 272 h 300"/>
                <a:gd name="T20" fmla="*/ 98 w 166"/>
                <a:gd name="T21" fmla="*/ 234 h 300"/>
                <a:gd name="T22" fmla="*/ 130 w 166"/>
                <a:gd name="T23" fmla="*/ 188 h 300"/>
                <a:gd name="T24" fmla="*/ 138 w 166"/>
                <a:gd name="T25" fmla="*/ 134 h 300"/>
                <a:gd name="T26" fmla="*/ 144 w 166"/>
                <a:gd name="T27" fmla="*/ 94 h 300"/>
                <a:gd name="T28" fmla="*/ 164 w 166"/>
                <a:gd name="T29" fmla="*/ 60 h 300"/>
                <a:gd name="T30" fmla="*/ 166 w 166"/>
                <a:gd name="T31" fmla="*/ 0 h 300"/>
                <a:gd name="T32" fmla="*/ 136 w 166"/>
                <a:gd name="T33" fmla="*/ 12 h 300"/>
                <a:gd name="T34" fmla="*/ 136 w 166"/>
                <a:gd name="T35" fmla="*/ 12 h 300"/>
                <a:gd name="T36" fmla="*/ 136 w 166"/>
                <a:gd name="T37" fmla="*/ 12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66" h="300">
                  <a:moveTo>
                    <a:pt x="136" y="12"/>
                  </a:moveTo>
                  <a:lnTo>
                    <a:pt x="100" y="0"/>
                  </a:lnTo>
                  <a:lnTo>
                    <a:pt x="78" y="64"/>
                  </a:lnTo>
                  <a:lnTo>
                    <a:pt x="70" y="126"/>
                  </a:lnTo>
                  <a:lnTo>
                    <a:pt x="46" y="184"/>
                  </a:lnTo>
                  <a:lnTo>
                    <a:pt x="58" y="232"/>
                  </a:lnTo>
                  <a:lnTo>
                    <a:pt x="38" y="268"/>
                  </a:lnTo>
                  <a:lnTo>
                    <a:pt x="0" y="300"/>
                  </a:lnTo>
                  <a:lnTo>
                    <a:pt x="160" y="300"/>
                  </a:lnTo>
                  <a:lnTo>
                    <a:pt x="136" y="272"/>
                  </a:lnTo>
                  <a:lnTo>
                    <a:pt x="98" y="234"/>
                  </a:lnTo>
                  <a:lnTo>
                    <a:pt x="130" y="188"/>
                  </a:lnTo>
                  <a:lnTo>
                    <a:pt x="138" y="134"/>
                  </a:lnTo>
                  <a:lnTo>
                    <a:pt x="144" y="94"/>
                  </a:lnTo>
                  <a:lnTo>
                    <a:pt x="164" y="60"/>
                  </a:lnTo>
                  <a:lnTo>
                    <a:pt x="166" y="0"/>
                  </a:lnTo>
                  <a:lnTo>
                    <a:pt x="136" y="12"/>
                  </a:lnTo>
                  <a:lnTo>
                    <a:pt x="136" y="12"/>
                  </a:lnTo>
                  <a:lnTo>
                    <a:pt x="136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49164" name="Freeform 12"/>
            <p:cNvSpPr>
              <a:spLocks/>
            </p:cNvSpPr>
            <p:nvPr/>
          </p:nvSpPr>
          <p:spPr bwMode="ltGray">
            <a:xfrm>
              <a:off x="3910" y="4038"/>
              <a:ext cx="237" cy="282"/>
            </a:xfrm>
            <a:custGeom>
              <a:avLst/>
              <a:gdLst>
                <a:gd name="T0" fmla="*/ 201 w 237"/>
                <a:gd name="T1" fmla="*/ 0 h 282"/>
                <a:gd name="T2" fmla="*/ 183 w 237"/>
                <a:gd name="T3" fmla="*/ 0 h 282"/>
                <a:gd name="T4" fmla="*/ 158 w 237"/>
                <a:gd name="T5" fmla="*/ 50 h 282"/>
                <a:gd name="T6" fmla="*/ 148 w 237"/>
                <a:gd name="T7" fmla="*/ 92 h 282"/>
                <a:gd name="T8" fmla="*/ 120 w 237"/>
                <a:gd name="T9" fmla="*/ 144 h 282"/>
                <a:gd name="T10" fmla="*/ 82 w 237"/>
                <a:gd name="T11" fmla="*/ 182 h 282"/>
                <a:gd name="T12" fmla="*/ 60 w 237"/>
                <a:gd name="T13" fmla="*/ 232 h 282"/>
                <a:gd name="T14" fmla="*/ 0 w 237"/>
                <a:gd name="T15" fmla="*/ 282 h 282"/>
                <a:gd name="T16" fmla="*/ 128 w 237"/>
                <a:gd name="T17" fmla="*/ 282 h 282"/>
                <a:gd name="T18" fmla="*/ 154 w 237"/>
                <a:gd name="T19" fmla="*/ 254 h 282"/>
                <a:gd name="T20" fmla="*/ 158 w 237"/>
                <a:gd name="T21" fmla="*/ 196 h 282"/>
                <a:gd name="T22" fmla="*/ 188 w 237"/>
                <a:gd name="T23" fmla="*/ 148 h 282"/>
                <a:gd name="T24" fmla="*/ 196 w 237"/>
                <a:gd name="T25" fmla="*/ 70 h 282"/>
                <a:gd name="T26" fmla="*/ 237 w 237"/>
                <a:gd name="T27" fmla="*/ 0 h 282"/>
                <a:gd name="T28" fmla="*/ 201 w 237"/>
                <a:gd name="T29" fmla="*/ 0 h 282"/>
                <a:gd name="T30" fmla="*/ 201 w 237"/>
                <a:gd name="T31" fmla="*/ 0 h 282"/>
                <a:gd name="T32" fmla="*/ 201 w 237"/>
                <a:gd name="T33" fmla="*/ 0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37" h="282">
                  <a:moveTo>
                    <a:pt x="201" y="0"/>
                  </a:moveTo>
                  <a:lnTo>
                    <a:pt x="183" y="0"/>
                  </a:lnTo>
                  <a:lnTo>
                    <a:pt x="158" y="50"/>
                  </a:lnTo>
                  <a:lnTo>
                    <a:pt x="148" y="92"/>
                  </a:lnTo>
                  <a:lnTo>
                    <a:pt x="120" y="144"/>
                  </a:lnTo>
                  <a:lnTo>
                    <a:pt x="82" y="182"/>
                  </a:lnTo>
                  <a:lnTo>
                    <a:pt x="60" y="232"/>
                  </a:lnTo>
                  <a:lnTo>
                    <a:pt x="0" y="282"/>
                  </a:lnTo>
                  <a:lnTo>
                    <a:pt x="128" y="282"/>
                  </a:lnTo>
                  <a:lnTo>
                    <a:pt x="154" y="254"/>
                  </a:lnTo>
                  <a:lnTo>
                    <a:pt x="158" y="196"/>
                  </a:lnTo>
                  <a:lnTo>
                    <a:pt x="188" y="148"/>
                  </a:lnTo>
                  <a:lnTo>
                    <a:pt x="196" y="70"/>
                  </a:lnTo>
                  <a:lnTo>
                    <a:pt x="237" y="0"/>
                  </a:lnTo>
                  <a:lnTo>
                    <a:pt x="201" y="0"/>
                  </a:lnTo>
                  <a:lnTo>
                    <a:pt x="201" y="0"/>
                  </a:lnTo>
                  <a:lnTo>
                    <a:pt x="201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49165" name="Freeform 13"/>
            <p:cNvSpPr>
              <a:spLocks/>
            </p:cNvSpPr>
            <p:nvPr/>
          </p:nvSpPr>
          <p:spPr bwMode="ltGray">
            <a:xfrm>
              <a:off x="3674" y="4086"/>
              <a:ext cx="196" cy="234"/>
            </a:xfrm>
            <a:custGeom>
              <a:avLst/>
              <a:gdLst>
                <a:gd name="T0" fmla="*/ 167 w 196"/>
                <a:gd name="T1" fmla="*/ 54 h 234"/>
                <a:gd name="T2" fmla="*/ 113 w 196"/>
                <a:gd name="T3" fmla="*/ 24 h 234"/>
                <a:gd name="T4" fmla="*/ 83 w 196"/>
                <a:gd name="T5" fmla="*/ 0 h 234"/>
                <a:gd name="T6" fmla="*/ 80 w 196"/>
                <a:gd name="T7" fmla="*/ 62 h 234"/>
                <a:gd name="T8" fmla="*/ 58 w 196"/>
                <a:gd name="T9" fmla="*/ 100 h 234"/>
                <a:gd name="T10" fmla="*/ 54 w 196"/>
                <a:gd name="T11" fmla="*/ 160 h 234"/>
                <a:gd name="T12" fmla="*/ 36 w 196"/>
                <a:gd name="T13" fmla="*/ 202 h 234"/>
                <a:gd name="T14" fmla="*/ 0 w 196"/>
                <a:gd name="T15" fmla="*/ 234 h 234"/>
                <a:gd name="T16" fmla="*/ 146 w 196"/>
                <a:gd name="T17" fmla="*/ 234 h 234"/>
                <a:gd name="T18" fmla="*/ 170 w 196"/>
                <a:gd name="T19" fmla="*/ 198 h 234"/>
                <a:gd name="T20" fmla="*/ 158 w 196"/>
                <a:gd name="T21" fmla="*/ 138 h 234"/>
                <a:gd name="T22" fmla="*/ 196 w 196"/>
                <a:gd name="T23" fmla="*/ 100 h 234"/>
                <a:gd name="T24" fmla="*/ 191 w 196"/>
                <a:gd name="T25" fmla="*/ 54 h 234"/>
                <a:gd name="T26" fmla="*/ 167 w 196"/>
                <a:gd name="T27" fmla="*/ 54 h 234"/>
                <a:gd name="T28" fmla="*/ 167 w 196"/>
                <a:gd name="T29" fmla="*/ 54 h 234"/>
                <a:gd name="T30" fmla="*/ 167 w 196"/>
                <a:gd name="T31" fmla="*/ 54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96" h="234">
                  <a:moveTo>
                    <a:pt x="167" y="54"/>
                  </a:moveTo>
                  <a:lnTo>
                    <a:pt x="113" y="24"/>
                  </a:lnTo>
                  <a:lnTo>
                    <a:pt x="83" y="0"/>
                  </a:lnTo>
                  <a:lnTo>
                    <a:pt x="80" y="62"/>
                  </a:lnTo>
                  <a:lnTo>
                    <a:pt x="58" y="100"/>
                  </a:lnTo>
                  <a:lnTo>
                    <a:pt x="54" y="160"/>
                  </a:lnTo>
                  <a:lnTo>
                    <a:pt x="36" y="202"/>
                  </a:lnTo>
                  <a:lnTo>
                    <a:pt x="0" y="234"/>
                  </a:lnTo>
                  <a:lnTo>
                    <a:pt x="146" y="234"/>
                  </a:lnTo>
                  <a:lnTo>
                    <a:pt x="170" y="198"/>
                  </a:lnTo>
                  <a:lnTo>
                    <a:pt x="158" y="138"/>
                  </a:lnTo>
                  <a:lnTo>
                    <a:pt x="196" y="100"/>
                  </a:lnTo>
                  <a:lnTo>
                    <a:pt x="191" y="54"/>
                  </a:lnTo>
                  <a:lnTo>
                    <a:pt x="167" y="54"/>
                  </a:lnTo>
                  <a:lnTo>
                    <a:pt x="167" y="54"/>
                  </a:lnTo>
                  <a:lnTo>
                    <a:pt x="167" y="54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49166" name="Freeform 14"/>
            <p:cNvSpPr>
              <a:spLocks/>
            </p:cNvSpPr>
            <p:nvPr/>
          </p:nvSpPr>
          <p:spPr bwMode="ltGray">
            <a:xfrm>
              <a:off x="3476" y="4068"/>
              <a:ext cx="190" cy="252"/>
            </a:xfrm>
            <a:custGeom>
              <a:avLst/>
              <a:gdLst>
                <a:gd name="T0" fmla="*/ 190 w 190"/>
                <a:gd name="T1" fmla="*/ 0 h 252"/>
                <a:gd name="T2" fmla="*/ 166 w 190"/>
                <a:gd name="T3" fmla="*/ 0 h 252"/>
                <a:gd name="T4" fmla="*/ 158 w 190"/>
                <a:gd name="T5" fmla="*/ 38 h 252"/>
                <a:gd name="T6" fmla="*/ 138 w 190"/>
                <a:gd name="T7" fmla="*/ 120 h 252"/>
                <a:gd name="T8" fmla="*/ 94 w 190"/>
                <a:gd name="T9" fmla="*/ 180 h 252"/>
                <a:gd name="T10" fmla="*/ 62 w 190"/>
                <a:gd name="T11" fmla="*/ 234 h 252"/>
                <a:gd name="T12" fmla="*/ 0 w 190"/>
                <a:gd name="T13" fmla="*/ 252 h 252"/>
                <a:gd name="T14" fmla="*/ 128 w 190"/>
                <a:gd name="T15" fmla="*/ 252 h 252"/>
                <a:gd name="T16" fmla="*/ 142 w 190"/>
                <a:gd name="T17" fmla="*/ 188 h 252"/>
                <a:gd name="T18" fmla="*/ 186 w 190"/>
                <a:gd name="T19" fmla="*/ 90 h 252"/>
                <a:gd name="T20" fmla="*/ 190 w 190"/>
                <a:gd name="T21" fmla="*/ 38 h 252"/>
                <a:gd name="T22" fmla="*/ 190 w 190"/>
                <a:gd name="T23" fmla="*/ 0 h 252"/>
                <a:gd name="T24" fmla="*/ 190 w 190"/>
                <a:gd name="T25" fmla="*/ 0 h 252"/>
                <a:gd name="T26" fmla="*/ 190 w 190"/>
                <a:gd name="T27" fmla="*/ 0 h 252"/>
                <a:gd name="T28" fmla="*/ 190 w 190"/>
                <a:gd name="T29" fmla="*/ 0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90" h="252">
                  <a:moveTo>
                    <a:pt x="190" y="0"/>
                  </a:moveTo>
                  <a:lnTo>
                    <a:pt x="166" y="0"/>
                  </a:lnTo>
                  <a:lnTo>
                    <a:pt x="158" y="38"/>
                  </a:lnTo>
                  <a:lnTo>
                    <a:pt x="138" y="120"/>
                  </a:lnTo>
                  <a:lnTo>
                    <a:pt x="94" y="180"/>
                  </a:lnTo>
                  <a:lnTo>
                    <a:pt x="62" y="234"/>
                  </a:lnTo>
                  <a:lnTo>
                    <a:pt x="0" y="252"/>
                  </a:lnTo>
                  <a:lnTo>
                    <a:pt x="128" y="252"/>
                  </a:lnTo>
                  <a:lnTo>
                    <a:pt x="142" y="188"/>
                  </a:lnTo>
                  <a:lnTo>
                    <a:pt x="186" y="90"/>
                  </a:lnTo>
                  <a:lnTo>
                    <a:pt x="190" y="38"/>
                  </a:lnTo>
                  <a:lnTo>
                    <a:pt x="190" y="0"/>
                  </a:lnTo>
                  <a:lnTo>
                    <a:pt x="190" y="0"/>
                  </a:lnTo>
                  <a:lnTo>
                    <a:pt x="190" y="0"/>
                  </a:lnTo>
                  <a:lnTo>
                    <a:pt x="190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49167" name="Freeform 15"/>
            <p:cNvSpPr>
              <a:spLocks/>
            </p:cNvSpPr>
            <p:nvPr/>
          </p:nvSpPr>
          <p:spPr bwMode="ltGray">
            <a:xfrm>
              <a:off x="3170" y="4188"/>
              <a:ext cx="230" cy="132"/>
            </a:xfrm>
            <a:custGeom>
              <a:avLst/>
              <a:gdLst>
                <a:gd name="T0" fmla="*/ 197 w 230"/>
                <a:gd name="T1" fmla="*/ 0 h 132"/>
                <a:gd name="T2" fmla="*/ 191 w 230"/>
                <a:gd name="T3" fmla="*/ 0 h 132"/>
                <a:gd name="T4" fmla="*/ 185 w 230"/>
                <a:gd name="T5" fmla="*/ 0 h 132"/>
                <a:gd name="T6" fmla="*/ 173 w 230"/>
                <a:gd name="T7" fmla="*/ 0 h 132"/>
                <a:gd name="T8" fmla="*/ 161 w 230"/>
                <a:gd name="T9" fmla="*/ 0 h 132"/>
                <a:gd name="T10" fmla="*/ 155 w 230"/>
                <a:gd name="T11" fmla="*/ 0 h 132"/>
                <a:gd name="T12" fmla="*/ 138 w 230"/>
                <a:gd name="T13" fmla="*/ 6 h 132"/>
                <a:gd name="T14" fmla="*/ 132 w 230"/>
                <a:gd name="T15" fmla="*/ 6 h 132"/>
                <a:gd name="T16" fmla="*/ 35 w 230"/>
                <a:gd name="T17" fmla="*/ 18 h 132"/>
                <a:gd name="T18" fmla="*/ 11 w 230"/>
                <a:gd name="T19" fmla="*/ 30 h 132"/>
                <a:gd name="T20" fmla="*/ 23 w 230"/>
                <a:gd name="T21" fmla="*/ 54 h 132"/>
                <a:gd name="T22" fmla="*/ 0 w 230"/>
                <a:gd name="T23" fmla="*/ 100 h 132"/>
                <a:gd name="T24" fmla="*/ 0 w 230"/>
                <a:gd name="T25" fmla="*/ 132 h 132"/>
                <a:gd name="T26" fmla="*/ 162 w 230"/>
                <a:gd name="T27" fmla="*/ 132 h 132"/>
                <a:gd name="T28" fmla="*/ 204 w 230"/>
                <a:gd name="T29" fmla="*/ 88 h 132"/>
                <a:gd name="T30" fmla="*/ 230 w 230"/>
                <a:gd name="T31" fmla="*/ 46 h 132"/>
                <a:gd name="T32" fmla="*/ 214 w 230"/>
                <a:gd name="T33" fmla="*/ 24 h 132"/>
                <a:gd name="T34" fmla="*/ 215 w 230"/>
                <a:gd name="T35" fmla="*/ 0 h 132"/>
                <a:gd name="T36" fmla="*/ 209 w 230"/>
                <a:gd name="T37" fmla="*/ 0 h 132"/>
                <a:gd name="T38" fmla="*/ 203 w 230"/>
                <a:gd name="T39" fmla="*/ 0 h 132"/>
                <a:gd name="T40" fmla="*/ 203 w 230"/>
                <a:gd name="T41" fmla="*/ 0 h 132"/>
                <a:gd name="T42" fmla="*/ 197 w 230"/>
                <a:gd name="T43" fmla="*/ 0 h 132"/>
                <a:gd name="T44" fmla="*/ 197 w 230"/>
                <a:gd name="T45" fmla="*/ 0 h 132"/>
                <a:gd name="T46" fmla="*/ 197 w 230"/>
                <a:gd name="T47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30" h="132">
                  <a:moveTo>
                    <a:pt x="197" y="0"/>
                  </a:moveTo>
                  <a:lnTo>
                    <a:pt x="191" y="0"/>
                  </a:lnTo>
                  <a:lnTo>
                    <a:pt x="185" y="0"/>
                  </a:lnTo>
                  <a:lnTo>
                    <a:pt x="173" y="0"/>
                  </a:lnTo>
                  <a:lnTo>
                    <a:pt x="161" y="0"/>
                  </a:lnTo>
                  <a:lnTo>
                    <a:pt x="155" y="0"/>
                  </a:lnTo>
                  <a:lnTo>
                    <a:pt x="138" y="6"/>
                  </a:lnTo>
                  <a:lnTo>
                    <a:pt x="132" y="6"/>
                  </a:lnTo>
                  <a:lnTo>
                    <a:pt x="35" y="18"/>
                  </a:lnTo>
                  <a:lnTo>
                    <a:pt x="11" y="30"/>
                  </a:lnTo>
                  <a:lnTo>
                    <a:pt x="23" y="54"/>
                  </a:lnTo>
                  <a:lnTo>
                    <a:pt x="0" y="100"/>
                  </a:lnTo>
                  <a:lnTo>
                    <a:pt x="0" y="132"/>
                  </a:lnTo>
                  <a:lnTo>
                    <a:pt x="162" y="132"/>
                  </a:lnTo>
                  <a:lnTo>
                    <a:pt x="204" y="88"/>
                  </a:lnTo>
                  <a:lnTo>
                    <a:pt x="230" y="46"/>
                  </a:lnTo>
                  <a:lnTo>
                    <a:pt x="214" y="24"/>
                  </a:lnTo>
                  <a:lnTo>
                    <a:pt x="215" y="0"/>
                  </a:lnTo>
                  <a:lnTo>
                    <a:pt x="209" y="0"/>
                  </a:lnTo>
                  <a:lnTo>
                    <a:pt x="203" y="0"/>
                  </a:lnTo>
                  <a:lnTo>
                    <a:pt x="203" y="0"/>
                  </a:lnTo>
                  <a:lnTo>
                    <a:pt x="197" y="0"/>
                  </a:lnTo>
                  <a:lnTo>
                    <a:pt x="197" y="0"/>
                  </a:lnTo>
                  <a:lnTo>
                    <a:pt x="197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49168" name="Freeform 16"/>
            <p:cNvSpPr>
              <a:spLocks/>
            </p:cNvSpPr>
            <p:nvPr/>
          </p:nvSpPr>
          <p:spPr bwMode="ltGray">
            <a:xfrm>
              <a:off x="3044" y="4218"/>
              <a:ext cx="89" cy="102"/>
            </a:xfrm>
            <a:custGeom>
              <a:avLst/>
              <a:gdLst>
                <a:gd name="T0" fmla="*/ 71 w 89"/>
                <a:gd name="T1" fmla="*/ 0 h 102"/>
                <a:gd name="T2" fmla="*/ 66 w 89"/>
                <a:gd name="T3" fmla="*/ 48 h 102"/>
                <a:gd name="T4" fmla="*/ 30 w 89"/>
                <a:gd name="T5" fmla="*/ 72 h 102"/>
                <a:gd name="T6" fmla="*/ 0 w 89"/>
                <a:gd name="T7" fmla="*/ 102 h 102"/>
                <a:gd name="T8" fmla="*/ 66 w 89"/>
                <a:gd name="T9" fmla="*/ 102 h 102"/>
                <a:gd name="T10" fmla="*/ 88 w 89"/>
                <a:gd name="T11" fmla="*/ 56 h 102"/>
                <a:gd name="T12" fmla="*/ 89 w 89"/>
                <a:gd name="T13" fmla="*/ 6 h 102"/>
                <a:gd name="T14" fmla="*/ 71 w 89"/>
                <a:gd name="T15" fmla="*/ 0 h 102"/>
                <a:gd name="T16" fmla="*/ 71 w 89"/>
                <a:gd name="T17" fmla="*/ 0 h 102"/>
                <a:gd name="T18" fmla="*/ 71 w 89"/>
                <a:gd name="T19" fmla="*/ 0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9" h="102">
                  <a:moveTo>
                    <a:pt x="71" y="0"/>
                  </a:moveTo>
                  <a:lnTo>
                    <a:pt x="66" y="48"/>
                  </a:lnTo>
                  <a:lnTo>
                    <a:pt x="30" y="72"/>
                  </a:lnTo>
                  <a:lnTo>
                    <a:pt x="0" y="102"/>
                  </a:lnTo>
                  <a:lnTo>
                    <a:pt x="66" y="102"/>
                  </a:lnTo>
                  <a:lnTo>
                    <a:pt x="88" y="56"/>
                  </a:lnTo>
                  <a:lnTo>
                    <a:pt x="89" y="6"/>
                  </a:lnTo>
                  <a:lnTo>
                    <a:pt x="71" y="0"/>
                  </a:lnTo>
                  <a:lnTo>
                    <a:pt x="71" y="0"/>
                  </a:lnTo>
                  <a:lnTo>
                    <a:pt x="71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49169" name="Freeform 17"/>
            <p:cNvSpPr>
              <a:spLocks/>
            </p:cNvSpPr>
            <p:nvPr/>
          </p:nvSpPr>
          <p:spPr bwMode="ltGray">
            <a:xfrm>
              <a:off x="5482" y="3367"/>
              <a:ext cx="278" cy="953"/>
            </a:xfrm>
            <a:custGeom>
              <a:avLst/>
              <a:gdLst>
                <a:gd name="T0" fmla="*/ 278 w 278"/>
                <a:gd name="T1" fmla="*/ 24 h 953"/>
                <a:gd name="T2" fmla="*/ 272 w 278"/>
                <a:gd name="T3" fmla="*/ 24 h 953"/>
                <a:gd name="T4" fmla="*/ 272 w 278"/>
                <a:gd name="T5" fmla="*/ 18 h 953"/>
                <a:gd name="T6" fmla="*/ 266 w 278"/>
                <a:gd name="T7" fmla="*/ 18 h 953"/>
                <a:gd name="T8" fmla="*/ 254 w 278"/>
                <a:gd name="T9" fmla="*/ 12 h 953"/>
                <a:gd name="T10" fmla="*/ 236 w 278"/>
                <a:gd name="T11" fmla="*/ 6 h 953"/>
                <a:gd name="T12" fmla="*/ 212 w 278"/>
                <a:gd name="T13" fmla="*/ 0 h 953"/>
                <a:gd name="T14" fmla="*/ 206 w 278"/>
                <a:gd name="T15" fmla="*/ 6 h 953"/>
                <a:gd name="T16" fmla="*/ 198 w 278"/>
                <a:gd name="T17" fmla="*/ 129 h 953"/>
                <a:gd name="T18" fmla="*/ 184 w 278"/>
                <a:gd name="T19" fmla="*/ 209 h 953"/>
                <a:gd name="T20" fmla="*/ 182 w 278"/>
                <a:gd name="T21" fmla="*/ 249 h 953"/>
                <a:gd name="T22" fmla="*/ 200 w 278"/>
                <a:gd name="T23" fmla="*/ 339 h 953"/>
                <a:gd name="T24" fmla="*/ 186 w 278"/>
                <a:gd name="T25" fmla="*/ 481 h 953"/>
                <a:gd name="T26" fmla="*/ 176 w 278"/>
                <a:gd name="T27" fmla="*/ 521 h 953"/>
                <a:gd name="T28" fmla="*/ 156 w 278"/>
                <a:gd name="T29" fmla="*/ 601 h 953"/>
                <a:gd name="T30" fmla="*/ 172 w 278"/>
                <a:gd name="T31" fmla="*/ 681 h 953"/>
                <a:gd name="T32" fmla="*/ 138 w 278"/>
                <a:gd name="T33" fmla="*/ 765 h 953"/>
                <a:gd name="T34" fmla="*/ 96 w 278"/>
                <a:gd name="T35" fmla="*/ 847 h 953"/>
                <a:gd name="T36" fmla="*/ 50 w 278"/>
                <a:gd name="T37" fmla="*/ 899 h 953"/>
                <a:gd name="T38" fmla="*/ 0 w 278"/>
                <a:gd name="T39" fmla="*/ 953 h 953"/>
                <a:gd name="T40" fmla="*/ 278 w 278"/>
                <a:gd name="T41" fmla="*/ 953 h 953"/>
                <a:gd name="T42" fmla="*/ 278 w 278"/>
                <a:gd name="T43" fmla="*/ 24 h 953"/>
                <a:gd name="T44" fmla="*/ 278 w 278"/>
                <a:gd name="T45" fmla="*/ 24 h 953"/>
                <a:gd name="T46" fmla="*/ 278 w 278"/>
                <a:gd name="T47" fmla="*/ 24 h 9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78" h="953">
                  <a:moveTo>
                    <a:pt x="278" y="24"/>
                  </a:moveTo>
                  <a:lnTo>
                    <a:pt x="272" y="24"/>
                  </a:lnTo>
                  <a:lnTo>
                    <a:pt x="272" y="18"/>
                  </a:lnTo>
                  <a:lnTo>
                    <a:pt x="266" y="18"/>
                  </a:lnTo>
                  <a:lnTo>
                    <a:pt x="254" y="12"/>
                  </a:lnTo>
                  <a:lnTo>
                    <a:pt x="236" y="6"/>
                  </a:lnTo>
                  <a:lnTo>
                    <a:pt x="212" y="0"/>
                  </a:lnTo>
                  <a:lnTo>
                    <a:pt x="206" y="6"/>
                  </a:lnTo>
                  <a:lnTo>
                    <a:pt x="198" y="129"/>
                  </a:lnTo>
                  <a:lnTo>
                    <a:pt x="184" y="209"/>
                  </a:lnTo>
                  <a:lnTo>
                    <a:pt x="182" y="249"/>
                  </a:lnTo>
                  <a:lnTo>
                    <a:pt x="200" y="339"/>
                  </a:lnTo>
                  <a:lnTo>
                    <a:pt x="186" y="481"/>
                  </a:lnTo>
                  <a:lnTo>
                    <a:pt x="176" y="521"/>
                  </a:lnTo>
                  <a:lnTo>
                    <a:pt x="156" y="601"/>
                  </a:lnTo>
                  <a:lnTo>
                    <a:pt x="172" y="681"/>
                  </a:lnTo>
                  <a:lnTo>
                    <a:pt x="138" y="765"/>
                  </a:lnTo>
                  <a:lnTo>
                    <a:pt x="96" y="847"/>
                  </a:lnTo>
                  <a:lnTo>
                    <a:pt x="50" y="899"/>
                  </a:lnTo>
                  <a:lnTo>
                    <a:pt x="0" y="953"/>
                  </a:lnTo>
                  <a:lnTo>
                    <a:pt x="278" y="953"/>
                  </a:lnTo>
                  <a:lnTo>
                    <a:pt x="278" y="24"/>
                  </a:lnTo>
                  <a:lnTo>
                    <a:pt x="278" y="24"/>
                  </a:lnTo>
                  <a:lnTo>
                    <a:pt x="278" y="24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charset="0"/>
              </a:endParaRPr>
            </a:p>
          </p:txBody>
        </p:sp>
      </p:grpSp>
      <p:sp>
        <p:nvSpPr>
          <p:cNvPr id="49170" name="Rectangle 18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49171" name="Rectangle 1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1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49172" name="Rectangle 2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1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49173" name="Rectangle 2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1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111FAC46-F008-456D-81CA-E8AA762FAB8B}" type="slidenum">
              <a:rPr lang="en-US" altLang="en-US">
                <a:solidFill>
                  <a:srgbClr val="FFFFFF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49174" name="Rectangle 2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1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932963599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u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u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8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.wm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>
            <a:noAutofit/>
          </a:bodyPr>
          <a:lstStyle/>
          <a:p>
            <a:pPr algn="l"/>
            <a:r>
              <a:rPr lang="en-US" dirty="0" smtClean="0">
                <a:solidFill>
                  <a:srgbClr val="00B050"/>
                </a:solidFill>
              </a:rPr>
              <a:t>Me </a:t>
            </a:r>
            <a:r>
              <a:rPr lang="en-US" dirty="0" err="1" smtClean="0">
                <a:solidFill>
                  <a:srgbClr val="00B050"/>
                </a:solidFill>
              </a:rPr>
              <a:t>llamo</a:t>
            </a:r>
            <a:r>
              <a:rPr lang="en-US" dirty="0" smtClean="0">
                <a:solidFill>
                  <a:srgbClr val="00B050"/>
                </a:solidFill>
              </a:rPr>
              <a:t> ____________ </a:t>
            </a:r>
            <a:r>
              <a:rPr lang="en-US" dirty="0" err="1" smtClean="0">
                <a:solidFill>
                  <a:srgbClr val="00B050"/>
                </a:solidFill>
              </a:rPr>
              <a:t>Clase</a:t>
            </a:r>
            <a:r>
              <a:rPr lang="en-US" dirty="0" smtClean="0">
                <a:solidFill>
                  <a:srgbClr val="00B050"/>
                </a:solidFill>
              </a:rPr>
              <a:t> 702</a:t>
            </a:r>
            <a:br>
              <a:rPr lang="en-US" dirty="0" smtClean="0">
                <a:solidFill>
                  <a:srgbClr val="00B050"/>
                </a:solidFill>
              </a:rPr>
            </a:br>
            <a:r>
              <a:rPr lang="en-US" dirty="0" smtClean="0">
                <a:solidFill>
                  <a:srgbClr val="00B050"/>
                </a:solidFill>
              </a:rPr>
              <a:t>La </a:t>
            </a:r>
            <a:r>
              <a:rPr lang="en-US" dirty="0" err="1" smtClean="0">
                <a:solidFill>
                  <a:srgbClr val="00B050"/>
                </a:solidFill>
              </a:rPr>
              <a:t>fecha</a:t>
            </a:r>
            <a:r>
              <a:rPr lang="en-US" dirty="0" smtClean="0">
                <a:solidFill>
                  <a:srgbClr val="00B050"/>
                </a:solidFill>
              </a:rPr>
              <a:t> </a:t>
            </a:r>
            <a:r>
              <a:rPr lang="en-US" dirty="0" err="1" smtClean="0">
                <a:solidFill>
                  <a:srgbClr val="00B050"/>
                </a:solidFill>
              </a:rPr>
              <a:t>es</a:t>
            </a:r>
            <a:r>
              <a:rPr lang="en-US" dirty="0" smtClean="0">
                <a:solidFill>
                  <a:srgbClr val="00B050"/>
                </a:solidFill>
              </a:rPr>
              <a:t> el 10 de </a:t>
            </a:r>
            <a:r>
              <a:rPr lang="en-US" dirty="0" err="1" smtClean="0">
                <a:solidFill>
                  <a:srgbClr val="00B050"/>
                </a:solidFill>
              </a:rPr>
              <a:t>enero</a:t>
            </a:r>
            <a:r>
              <a:rPr lang="en-US" dirty="0" smtClean="0">
                <a:solidFill>
                  <a:srgbClr val="00B050"/>
                </a:solidFill>
              </a:rPr>
              <a:t> del 2014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28600" y="1371600"/>
            <a:ext cx="8686800" cy="5486399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s-ES_tradnl" dirty="0" err="1" smtClean="0">
                <a:solidFill>
                  <a:srgbClr val="FF0000"/>
                </a:solidFill>
              </a:rPr>
              <a:t>Proposito</a:t>
            </a:r>
            <a:r>
              <a:rPr lang="es-ES_tradnl" dirty="0" smtClean="0">
                <a:solidFill>
                  <a:srgbClr val="FF0000"/>
                </a:solidFill>
              </a:rPr>
              <a:t> # 40: </a:t>
            </a:r>
            <a:r>
              <a:rPr lang="es-ES_tradnl" dirty="0" smtClean="0"/>
              <a:t>¿Cómo terminamos el repaso para la prueba de hoy?</a:t>
            </a:r>
          </a:p>
          <a:p>
            <a:pPr marL="0" indent="0">
              <a:buNone/>
            </a:pPr>
            <a:r>
              <a:rPr lang="es-ES_tradnl" dirty="0" smtClean="0">
                <a:solidFill>
                  <a:srgbClr val="FF0000"/>
                </a:solidFill>
              </a:rPr>
              <a:t>Actividad Inicial:</a:t>
            </a:r>
          </a:p>
          <a:p>
            <a:pPr marL="514350" indent="-514350">
              <a:buClr>
                <a:srgbClr val="00B050"/>
              </a:buClr>
              <a:buFont typeface="+mj-lt"/>
              <a:buAutoNum type="arabicPeriod"/>
            </a:pPr>
            <a:r>
              <a:rPr lang="es-ES_tradnl" dirty="0" smtClean="0"/>
              <a:t>Los profesores _______ y los alumnos prestan atención.</a:t>
            </a:r>
          </a:p>
          <a:p>
            <a:pPr marL="514350" indent="-514350">
              <a:buClr>
                <a:srgbClr val="00B050"/>
              </a:buClr>
              <a:buFont typeface="+mj-lt"/>
              <a:buAutoNum type="arabicPeriod"/>
            </a:pPr>
            <a:r>
              <a:rPr lang="es-ES_tradnl" dirty="0" smtClean="0"/>
              <a:t>Rosa y Miguel _________ uniforme a la escuela.</a:t>
            </a:r>
          </a:p>
          <a:p>
            <a:pPr marL="514350" indent="-514350">
              <a:buClr>
                <a:srgbClr val="00B050"/>
              </a:buClr>
              <a:buFont typeface="+mj-lt"/>
              <a:buAutoNum type="arabicPeriod"/>
            </a:pPr>
            <a:r>
              <a:rPr lang="es-ES_tradnl" dirty="0" smtClean="0"/>
              <a:t>El uniforme de Rosa es _________ blanca y </a:t>
            </a:r>
            <a:r>
              <a:rPr lang="es-ES_tradnl" dirty="0" smtClean="0"/>
              <a:t>_________ </a:t>
            </a:r>
            <a:r>
              <a:rPr lang="es-ES_tradnl" dirty="0" smtClean="0"/>
              <a:t>azul.</a:t>
            </a:r>
          </a:p>
          <a:p>
            <a:pPr marL="514350" indent="-514350">
              <a:buClr>
                <a:srgbClr val="00B050"/>
              </a:buClr>
              <a:buFont typeface="+mj-lt"/>
              <a:buAutoNum type="arabicPeriod"/>
            </a:pPr>
            <a:r>
              <a:rPr lang="es-ES_tradnl" dirty="0" smtClean="0"/>
              <a:t>El uniforme de Miguel es _______ blanca y _________ negro. </a:t>
            </a:r>
          </a:p>
          <a:p>
            <a:pPr marL="514350" indent="-514350">
              <a:buClr>
                <a:srgbClr val="00B050"/>
              </a:buClr>
              <a:buFont typeface="+mj-lt"/>
              <a:buAutoNum type="arabicPeriod"/>
            </a:pPr>
            <a:r>
              <a:rPr lang="es-ES_tradnl" dirty="0" smtClean="0"/>
              <a:t>Un cuaderno, una carpeta y un </a:t>
            </a:r>
            <a:r>
              <a:rPr lang="es-ES_tradnl" dirty="0" err="1" smtClean="0"/>
              <a:t>lapiz</a:t>
            </a:r>
            <a:r>
              <a:rPr lang="es-ES_tradnl" dirty="0" smtClean="0"/>
              <a:t> son _________________.</a:t>
            </a:r>
          </a:p>
        </p:txBody>
      </p:sp>
      <p:sp>
        <p:nvSpPr>
          <p:cNvPr id="7" name="Text Box 4"/>
          <p:cNvSpPr txBox="1">
            <a:spLocks noChangeArrowheads="1"/>
          </p:cNvSpPr>
          <p:nvPr/>
        </p:nvSpPr>
        <p:spPr bwMode="auto">
          <a:xfrm>
            <a:off x="3124200" y="2644914"/>
            <a:ext cx="1484702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000" b="1" dirty="0" smtClean="0">
                <a:solidFill>
                  <a:srgbClr val="0000FF"/>
                </a:solidFill>
                <a:latin typeface="Verdana" pitchFamily="34" charset="0"/>
              </a:rPr>
              <a:t>hablan</a:t>
            </a:r>
          </a:p>
          <a:p>
            <a:r>
              <a:rPr lang="es-ES_tradnl" altLang="en-US" sz="2000" b="1" dirty="0" smtClean="0">
                <a:solidFill>
                  <a:srgbClr val="0000FF"/>
                </a:solidFill>
                <a:latin typeface="Verdana" pitchFamily="34" charset="0"/>
              </a:rPr>
              <a:t> enseñan</a:t>
            </a:r>
            <a:endParaRPr lang="es-ES_tradnl" altLang="en-US" sz="2000" b="1" dirty="0">
              <a:solidFill>
                <a:srgbClr val="0000FF"/>
              </a:solidFill>
              <a:latin typeface="Verdana" pitchFamily="34" charset="0"/>
            </a:endParaRPr>
          </a:p>
        </p:txBody>
      </p:sp>
      <p:sp>
        <p:nvSpPr>
          <p:cNvPr id="9" name="Text Box 4"/>
          <p:cNvSpPr txBox="1">
            <a:spLocks noChangeArrowheads="1"/>
          </p:cNvSpPr>
          <p:nvPr/>
        </p:nvSpPr>
        <p:spPr bwMode="auto">
          <a:xfrm>
            <a:off x="3276600" y="3483114"/>
            <a:ext cx="1051891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000" b="1" dirty="0" smtClean="0">
                <a:solidFill>
                  <a:srgbClr val="0000FF"/>
                </a:solidFill>
                <a:latin typeface="Verdana" pitchFamily="34" charset="0"/>
              </a:rPr>
              <a:t>llevan</a:t>
            </a:r>
            <a:endParaRPr lang="es-ES_tradnl" altLang="en-US" sz="2000" b="1" dirty="0">
              <a:solidFill>
                <a:srgbClr val="0000FF"/>
              </a:solidFill>
              <a:latin typeface="Verdana" pitchFamily="34" charset="0"/>
            </a:endParaRPr>
          </a:p>
        </p:txBody>
      </p:sp>
      <p:sp>
        <p:nvSpPr>
          <p:cNvPr id="10" name="Text Box 4"/>
          <p:cNvSpPr txBox="1">
            <a:spLocks noChangeArrowheads="1"/>
          </p:cNvSpPr>
          <p:nvPr/>
        </p:nvSpPr>
        <p:spPr bwMode="auto">
          <a:xfrm>
            <a:off x="4908483" y="3940314"/>
            <a:ext cx="958917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000" b="1" dirty="0" smtClean="0">
                <a:solidFill>
                  <a:srgbClr val="0000FF"/>
                </a:solidFill>
                <a:latin typeface="Verdana" pitchFamily="34" charset="0"/>
              </a:rPr>
              <a:t>blusa</a:t>
            </a:r>
            <a:endParaRPr lang="es-ES_tradnl" altLang="en-US" sz="2000" b="1" dirty="0">
              <a:solidFill>
                <a:srgbClr val="0000FF"/>
              </a:solidFill>
              <a:latin typeface="Verdana" pitchFamily="34" charset="0"/>
            </a:endParaRPr>
          </a:p>
        </p:txBody>
      </p:sp>
      <p:sp>
        <p:nvSpPr>
          <p:cNvPr id="11" name="Text Box 4"/>
          <p:cNvSpPr txBox="1">
            <a:spLocks noChangeArrowheads="1"/>
          </p:cNvSpPr>
          <p:nvPr/>
        </p:nvSpPr>
        <p:spPr bwMode="auto">
          <a:xfrm>
            <a:off x="1295400" y="4343400"/>
            <a:ext cx="904415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000" b="1" dirty="0" smtClean="0">
                <a:solidFill>
                  <a:srgbClr val="0000FF"/>
                </a:solidFill>
                <a:latin typeface="Verdana" pitchFamily="34" charset="0"/>
              </a:rPr>
              <a:t>falda</a:t>
            </a:r>
            <a:endParaRPr lang="es-ES_tradnl" altLang="en-US" sz="2000" b="1" dirty="0">
              <a:solidFill>
                <a:srgbClr val="0000FF"/>
              </a:solidFill>
              <a:latin typeface="Verdana" pitchFamily="34" charset="0"/>
            </a:endParaRPr>
          </a:p>
        </p:txBody>
      </p:sp>
      <p:sp>
        <p:nvSpPr>
          <p:cNvPr id="12" name="Text Box 4"/>
          <p:cNvSpPr txBox="1">
            <a:spLocks noChangeArrowheads="1"/>
          </p:cNvSpPr>
          <p:nvPr/>
        </p:nvSpPr>
        <p:spPr bwMode="auto">
          <a:xfrm>
            <a:off x="4953000" y="4724400"/>
            <a:ext cx="1189749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000" b="1" dirty="0" smtClean="0">
                <a:solidFill>
                  <a:srgbClr val="0000FF"/>
                </a:solidFill>
                <a:latin typeface="Verdana" pitchFamily="34" charset="0"/>
              </a:rPr>
              <a:t>camisa</a:t>
            </a:r>
            <a:endParaRPr lang="es-ES_tradnl" altLang="en-US" sz="2000" b="1" dirty="0">
              <a:solidFill>
                <a:srgbClr val="0000FF"/>
              </a:solidFill>
              <a:latin typeface="Verdana" pitchFamily="34" charset="0"/>
            </a:endParaRPr>
          </a:p>
        </p:txBody>
      </p:sp>
      <p:sp>
        <p:nvSpPr>
          <p:cNvPr id="13" name="Text Box 4"/>
          <p:cNvSpPr txBox="1">
            <a:spLocks noChangeArrowheads="1"/>
          </p:cNvSpPr>
          <p:nvPr/>
        </p:nvSpPr>
        <p:spPr bwMode="auto">
          <a:xfrm>
            <a:off x="1066800" y="5105400"/>
            <a:ext cx="1454244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000" b="1" dirty="0" err="1" smtClean="0">
                <a:solidFill>
                  <a:srgbClr val="0000FF"/>
                </a:solidFill>
                <a:latin typeface="Verdana" pitchFamily="34" charset="0"/>
              </a:rPr>
              <a:t>pantalon</a:t>
            </a:r>
            <a:endParaRPr lang="es-ES_tradnl" altLang="en-US" sz="2000" b="1" dirty="0">
              <a:solidFill>
                <a:srgbClr val="0000FF"/>
              </a:solidFill>
              <a:latin typeface="Verdana" pitchFamily="34" charset="0"/>
            </a:endParaRPr>
          </a:p>
        </p:txBody>
      </p:sp>
      <p:sp>
        <p:nvSpPr>
          <p:cNvPr id="14" name="Text Box 4"/>
          <p:cNvSpPr txBox="1">
            <a:spLocks noChangeArrowheads="1"/>
          </p:cNvSpPr>
          <p:nvPr/>
        </p:nvSpPr>
        <p:spPr bwMode="auto">
          <a:xfrm>
            <a:off x="762000" y="5924490"/>
            <a:ext cx="3159839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000" b="1" dirty="0">
                <a:solidFill>
                  <a:srgbClr val="0000FF"/>
                </a:solidFill>
                <a:latin typeface="Verdana" pitchFamily="34" charset="0"/>
              </a:rPr>
              <a:t>m</a:t>
            </a:r>
            <a:r>
              <a:rPr lang="es-ES_tradnl" altLang="en-US" sz="2000" b="1" dirty="0" smtClean="0">
                <a:solidFill>
                  <a:srgbClr val="0000FF"/>
                </a:solidFill>
                <a:latin typeface="Verdana" pitchFamily="34" charset="0"/>
              </a:rPr>
              <a:t>ateriales escolares</a:t>
            </a:r>
            <a:endParaRPr lang="es-ES_tradnl" altLang="en-US" sz="2000" b="1" dirty="0">
              <a:solidFill>
                <a:srgbClr val="0000FF"/>
              </a:solidFill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80944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  <p:bldP spid="10" grpId="0"/>
      <p:bldP spid="11" grpId="0"/>
      <p:bldP spid="12" grpId="0"/>
      <p:bldP spid="13" grpId="0"/>
      <p:bldP spid="1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6626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20417287"/>
              </p:ext>
            </p:extLst>
          </p:nvPr>
        </p:nvGraphicFramePr>
        <p:xfrm>
          <a:off x="5598881" y="48491"/>
          <a:ext cx="3392719" cy="208510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5" name="Clip" r:id="rId3" imgW="2286000" imgH="1405800" progId="MS_ClipArt_Gallery.2">
                  <p:embed/>
                </p:oleObj>
              </mc:Choice>
              <mc:Fallback>
                <p:oleObj name="Clip" r:id="rId3" imgW="2286000" imgH="1405800" progId="MS_ClipArt_Gallery.2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98881" y="48491"/>
                        <a:ext cx="3392719" cy="2085109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6629" name="WordArt 5"/>
          <p:cNvSpPr>
            <a:spLocks noChangeArrowheads="1" noChangeShapeType="1" noTextEdit="1"/>
          </p:cNvSpPr>
          <p:nvPr/>
        </p:nvSpPr>
        <p:spPr bwMode="auto">
          <a:xfrm>
            <a:off x="152400" y="41564"/>
            <a:ext cx="5219700" cy="155863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669900"/>
                </a:solidFill>
                <a:effectLst>
                  <a:outerShdw dist="63500" dir="3187806" algn="ctr" rotWithShape="0">
                    <a:srgbClr val="808080"/>
                  </a:outerShdw>
                </a:effectLst>
                <a:latin typeface="Forte"/>
              </a:rPr>
              <a:t>Venezuela</a:t>
            </a:r>
          </a:p>
        </p:txBody>
      </p:sp>
      <p:sp>
        <p:nvSpPr>
          <p:cNvPr id="26631" name="Rectangle 7"/>
          <p:cNvSpPr>
            <a:spLocks noChangeArrowheads="1"/>
          </p:cNvSpPr>
          <p:nvPr/>
        </p:nvSpPr>
        <p:spPr bwMode="auto">
          <a:xfrm>
            <a:off x="5029200" y="4114800"/>
            <a:ext cx="3657600" cy="2209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26633" name="Text Box 9"/>
          <p:cNvSpPr txBox="1">
            <a:spLocks noChangeArrowheads="1"/>
          </p:cNvSpPr>
          <p:nvPr/>
        </p:nvSpPr>
        <p:spPr bwMode="auto">
          <a:xfrm>
            <a:off x="5791200" y="2895600"/>
            <a:ext cx="22701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>
                <a:solidFill>
                  <a:srgbClr val="FFFFFF"/>
                </a:solidFill>
              </a:rPr>
              <a:t>Nacionalidad:</a:t>
            </a:r>
          </a:p>
        </p:txBody>
      </p:sp>
      <p:sp>
        <p:nvSpPr>
          <p:cNvPr id="10" name="Text Box 8"/>
          <p:cNvSpPr txBox="1">
            <a:spLocks noChangeArrowheads="1"/>
          </p:cNvSpPr>
          <p:nvPr/>
        </p:nvSpPr>
        <p:spPr bwMode="auto">
          <a:xfrm>
            <a:off x="1344831" y="2219980"/>
            <a:ext cx="1093569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800" dirty="0">
                <a:solidFill>
                  <a:srgbClr val="000000"/>
                </a:solidFill>
              </a:rPr>
              <a:t>Flag:</a:t>
            </a:r>
          </a:p>
        </p:txBody>
      </p:sp>
      <p:sp>
        <p:nvSpPr>
          <p:cNvPr id="11" name="Text Box 8"/>
          <p:cNvSpPr txBox="1">
            <a:spLocks noChangeArrowheads="1"/>
          </p:cNvSpPr>
          <p:nvPr/>
        </p:nvSpPr>
        <p:spPr bwMode="auto">
          <a:xfrm>
            <a:off x="2667000" y="2170093"/>
            <a:ext cx="6858000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800" dirty="0">
                <a:solidFill>
                  <a:srgbClr val="000000"/>
                </a:solidFill>
              </a:rPr>
              <a:t>The colors of the flag are yellow, blue and red.</a:t>
            </a:r>
          </a:p>
        </p:txBody>
      </p:sp>
      <p:sp>
        <p:nvSpPr>
          <p:cNvPr id="12" name="Text Box 5"/>
          <p:cNvSpPr txBox="1">
            <a:spLocks noChangeArrowheads="1"/>
          </p:cNvSpPr>
          <p:nvPr/>
        </p:nvSpPr>
        <p:spPr bwMode="auto">
          <a:xfrm>
            <a:off x="457200" y="3741003"/>
            <a:ext cx="2895600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altLang="en-US" sz="2400" dirty="0">
                <a:solidFill>
                  <a:srgbClr val="0000FF"/>
                </a:solidFill>
              </a:rPr>
              <a:t>The blue represents:</a:t>
            </a:r>
            <a:endParaRPr lang="en-US" altLang="en-US" sz="1200" dirty="0">
              <a:solidFill>
                <a:srgbClr val="0000FF"/>
              </a:solidFill>
            </a:endParaRPr>
          </a:p>
        </p:txBody>
      </p:sp>
      <p:sp>
        <p:nvSpPr>
          <p:cNvPr id="13" name="Text Box 5"/>
          <p:cNvSpPr txBox="1">
            <a:spLocks noChangeArrowheads="1"/>
          </p:cNvSpPr>
          <p:nvPr/>
        </p:nvSpPr>
        <p:spPr bwMode="auto">
          <a:xfrm>
            <a:off x="2590800" y="4019490"/>
            <a:ext cx="556260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altLang="en-US" sz="2400" i="1" dirty="0">
                <a:solidFill>
                  <a:srgbClr val="0000FF"/>
                </a:solidFill>
              </a:rPr>
              <a:t>the sea</a:t>
            </a:r>
            <a:endParaRPr lang="en-US" altLang="en-US" sz="1200" dirty="0">
              <a:solidFill>
                <a:srgbClr val="0000FF"/>
              </a:solidFill>
            </a:endParaRPr>
          </a:p>
        </p:txBody>
      </p:sp>
      <p:sp>
        <p:nvSpPr>
          <p:cNvPr id="15" name="Text Box 10"/>
          <p:cNvSpPr txBox="1">
            <a:spLocks noChangeArrowheads="1"/>
          </p:cNvSpPr>
          <p:nvPr/>
        </p:nvSpPr>
        <p:spPr bwMode="auto">
          <a:xfrm>
            <a:off x="457200" y="2937301"/>
            <a:ext cx="2819400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>
                <a:solidFill>
                  <a:srgbClr val="FF9900"/>
                </a:solidFill>
              </a:rPr>
              <a:t>The yellow represents:</a:t>
            </a:r>
          </a:p>
        </p:txBody>
      </p:sp>
      <p:sp>
        <p:nvSpPr>
          <p:cNvPr id="16" name="Text Box 10"/>
          <p:cNvSpPr txBox="1">
            <a:spLocks noChangeArrowheads="1"/>
          </p:cNvSpPr>
          <p:nvPr/>
        </p:nvSpPr>
        <p:spPr bwMode="auto">
          <a:xfrm>
            <a:off x="2590800" y="3352800"/>
            <a:ext cx="5881384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 i="1" dirty="0">
                <a:solidFill>
                  <a:srgbClr val="FF9900"/>
                </a:solidFill>
              </a:rPr>
              <a:t>the richness of the soil.</a:t>
            </a:r>
            <a:endParaRPr lang="en-US" altLang="en-US" sz="2400" dirty="0">
              <a:solidFill>
                <a:srgbClr val="FF9900"/>
              </a:solidFill>
            </a:endParaRPr>
          </a:p>
        </p:txBody>
      </p:sp>
      <p:sp>
        <p:nvSpPr>
          <p:cNvPr id="17" name="Text Box 8"/>
          <p:cNvSpPr txBox="1">
            <a:spLocks noChangeArrowheads="1"/>
          </p:cNvSpPr>
          <p:nvPr/>
        </p:nvSpPr>
        <p:spPr bwMode="auto">
          <a:xfrm>
            <a:off x="1452233" y="5405735"/>
            <a:ext cx="986167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>
                <a:solidFill>
                  <a:srgbClr val="006600"/>
                </a:solidFill>
              </a:rPr>
              <a:t>Seal:</a:t>
            </a:r>
          </a:p>
        </p:txBody>
      </p:sp>
      <p:sp>
        <p:nvSpPr>
          <p:cNvPr id="18" name="Text Box 8"/>
          <p:cNvSpPr txBox="1">
            <a:spLocks noChangeArrowheads="1"/>
          </p:cNvSpPr>
          <p:nvPr/>
        </p:nvSpPr>
        <p:spPr bwMode="auto">
          <a:xfrm>
            <a:off x="2438400" y="5323351"/>
            <a:ext cx="5257800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 i="1" dirty="0">
                <a:solidFill>
                  <a:srgbClr val="006600"/>
                </a:solidFill>
              </a:rPr>
              <a:t>It has seven stars that represent the seven provinces</a:t>
            </a:r>
            <a:endParaRPr lang="en-US" altLang="en-US" sz="2400" dirty="0">
              <a:solidFill>
                <a:srgbClr val="006600"/>
              </a:solidFill>
            </a:endParaRPr>
          </a:p>
        </p:txBody>
      </p:sp>
      <p:sp>
        <p:nvSpPr>
          <p:cNvPr id="19" name="Text Box 10"/>
          <p:cNvSpPr txBox="1">
            <a:spLocks noChangeArrowheads="1"/>
          </p:cNvSpPr>
          <p:nvPr/>
        </p:nvSpPr>
        <p:spPr bwMode="auto">
          <a:xfrm>
            <a:off x="506635" y="4503003"/>
            <a:ext cx="2465165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>
                <a:solidFill>
                  <a:srgbClr val="FF0000"/>
                </a:solidFill>
              </a:rPr>
              <a:t>The red represents:</a:t>
            </a:r>
          </a:p>
        </p:txBody>
      </p:sp>
      <p:sp>
        <p:nvSpPr>
          <p:cNvPr id="20" name="Text Box 10"/>
          <p:cNvSpPr txBox="1">
            <a:spLocks noChangeArrowheads="1"/>
          </p:cNvSpPr>
          <p:nvPr/>
        </p:nvSpPr>
        <p:spPr bwMode="auto">
          <a:xfrm>
            <a:off x="2539417" y="4495800"/>
            <a:ext cx="6604584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 i="1" dirty="0">
                <a:solidFill>
                  <a:srgbClr val="FF0000"/>
                </a:solidFill>
              </a:rPr>
              <a:t>the blood spilt by the patriots in the independence.</a:t>
            </a:r>
          </a:p>
        </p:txBody>
      </p:sp>
    </p:spTree>
    <p:extLst>
      <p:ext uri="{BB962C8B-B14F-4D97-AF65-F5344CB8AC3E}">
        <p14:creationId xmlns:p14="http://schemas.microsoft.com/office/powerpoint/2010/main" val="295510330"/>
      </p:ext>
    </p:extLst>
  </p:cSld>
  <p:clrMapOvr>
    <a:masterClrMapping/>
  </p:clrMapOvr>
  <p:transition spd="med"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utoUpdateAnimBg="0"/>
      <p:bldP spid="16" grpId="0"/>
      <p:bldP spid="18" grpId="0"/>
      <p:bldP spid="2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7400" y="20782"/>
            <a:ext cx="3124200" cy="2066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7653" name="WordArt 5"/>
          <p:cNvSpPr>
            <a:spLocks noChangeArrowheads="1" noChangeShapeType="1" noTextEdit="1"/>
          </p:cNvSpPr>
          <p:nvPr/>
        </p:nvSpPr>
        <p:spPr bwMode="auto">
          <a:xfrm>
            <a:off x="152400" y="76200"/>
            <a:ext cx="5578475" cy="1905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669900"/>
                </a:solidFill>
                <a:effectLst>
                  <a:outerShdw dist="63500" dir="3187806" algn="ctr" rotWithShape="0">
                    <a:srgbClr val="808080"/>
                  </a:outerShdw>
                </a:effectLst>
                <a:latin typeface="Forte"/>
              </a:rPr>
              <a:t>Colombia</a:t>
            </a:r>
          </a:p>
        </p:txBody>
      </p:sp>
      <p:sp>
        <p:nvSpPr>
          <p:cNvPr id="27655" name="Rectangle 7"/>
          <p:cNvSpPr>
            <a:spLocks noChangeArrowheads="1"/>
          </p:cNvSpPr>
          <p:nvPr/>
        </p:nvSpPr>
        <p:spPr bwMode="auto">
          <a:xfrm>
            <a:off x="5410200" y="3886200"/>
            <a:ext cx="3124200" cy="2057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27656" name="Text Box 8"/>
          <p:cNvSpPr txBox="1">
            <a:spLocks noChangeArrowheads="1"/>
          </p:cNvSpPr>
          <p:nvPr/>
        </p:nvSpPr>
        <p:spPr bwMode="auto">
          <a:xfrm>
            <a:off x="609600" y="2438400"/>
            <a:ext cx="137953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>
                <a:solidFill>
                  <a:srgbClr val="FFFFFF"/>
                </a:solidFill>
              </a:rPr>
              <a:t>Capital:</a:t>
            </a:r>
          </a:p>
        </p:txBody>
      </p:sp>
      <p:sp>
        <p:nvSpPr>
          <p:cNvPr id="27657" name="Text Box 9"/>
          <p:cNvSpPr txBox="1">
            <a:spLocks noChangeArrowheads="1"/>
          </p:cNvSpPr>
          <p:nvPr/>
        </p:nvSpPr>
        <p:spPr bwMode="auto">
          <a:xfrm>
            <a:off x="5730875" y="2667000"/>
            <a:ext cx="22701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>
                <a:solidFill>
                  <a:srgbClr val="FFFFFF"/>
                </a:solidFill>
              </a:rPr>
              <a:t>Nacionalidad:</a:t>
            </a:r>
          </a:p>
        </p:txBody>
      </p:sp>
      <p:sp>
        <p:nvSpPr>
          <p:cNvPr id="7" name="Text Box 8"/>
          <p:cNvSpPr txBox="1">
            <a:spLocks noChangeArrowheads="1"/>
          </p:cNvSpPr>
          <p:nvPr/>
        </p:nvSpPr>
        <p:spPr bwMode="auto">
          <a:xfrm>
            <a:off x="927320" y="2149467"/>
            <a:ext cx="1840697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800" dirty="0">
                <a:solidFill>
                  <a:srgbClr val="000000"/>
                </a:solidFill>
              </a:rPr>
              <a:t>Bandera:</a:t>
            </a:r>
          </a:p>
        </p:txBody>
      </p:sp>
      <p:sp>
        <p:nvSpPr>
          <p:cNvPr id="8" name="Text Box 8"/>
          <p:cNvSpPr txBox="1">
            <a:spLocks noChangeArrowheads="1"/>
          </p:cNvSpPr>
          <p:nvPr/>
        </p:nvSpPr>
        <p:spPr bwMode="auto">
          <a:xfrm>
            <a:off x="2831910" y="2057400"/>
            <a:ext cx="6096000" cy="13849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800" dirty="0">
                <a:solidFill>
                  <a:srgbClr val="000000"/>
                </a:solidFill>
              </a:rPr>
              <a:t>Los </a:t>
            </a:r>
            <a:r>
              <a:rPr lang="en-US" altLang="en-US" sz="2800" dirty="0" err="1">
                <a:solidFill>
                  <a:srgbClr val="000000"/>
                </a:solidFill>
              </a:rPr>
              <a:t>colores</a:t>
            </a:r>
            <a:r>
              <a:rPr lang="en-US" altLang="en-US" sz="2800" dirty="0">
                <a:solidFill>
                  <a:srgbClr val="000000"/>
                </a:solidFill>
              </a:rPr>
              <a:t> de la </a:t>
            </a:r>
            <a:r>
              <a:rPr lang="en-US" altLang="en-US" sz="2800" dirty="0" err="1">
                <a:solidFill>
                  <a:srgbClr val="000000"/>
                </a:solidFill>
              </a:rPr>
              <a:t>bandera</a:t>
            </a:r>
            <a:r>
              <a:rPr lang="en-US" altLang="en-US" sz="2800" dirty="0">
                <a:solidFill>
                  <a:srgbClr val="000000"/>
                </a:solidFill>
              </a:rPr>
              <a:t> de Colombia son </a:t>
            </a:r>
            <a:r>
              <a:rPr lang="en-US" altLang="en-US" sz="2800" dirty="0" err="1">
                <a:solidFill>
                  <a:srgbClr val="000000"/>
                </a:solidFill>
              </a:rPr>
              <a:t>amarillo</a:t>
            </a:r>
            <a:r>
              <a:rPr lang="en-US" altLang="en-US" sz="2800" dirty="0">
                <a:solidFill>
                  <a:srgbClr val="000000"/>
                </a:solidFill>
              </a:rPr>
              <a:t>, </a:t>
            </a:r>
            <a:r>
              <a:rPr lang="en-US" altLang="en-US" sz="2800" dirty="0" err="1">
                <a:solidFill>
                  <a:srgbClr val="000000"/>
                </a:solidFill>
              </a:rPr>
              <a:t>azul</a:t>
            </a:r>
            <a:r>
              <a:rPr lang="en-US" altLang="en-US" sz="2800" dirty="0">
                <a:solidFill>
                  <a:srgbClr val="000000"/>
                </a:solidFill>
              </a:rPr>
              <a:t> y </a:t>
            </a:r>
            <a:r>
              <a:rPr lang="en-US" altLang="en-US" sz="2800" dirty="0" err="1">
                <a:solidFill>
                  <a:srgbClr val="000000"/>
                </a:solidFill>
              </a:rPr>
              <a:t>rojo</a:t>
            </a:r>
            <a:r>
              <a:rPr lang="en-US" altLang="en-US" sz="2800" dirty="0">
                <a:solidFill>
                  <a:srgbClr val="000000"/>
                </a:solidFill>
              </a:rPr>
              <a:t>. </a:t>
            </a:r>
          </a:p>
        </p:txBody>
      </p:sp>
      <p:sp>
        <p:nvSpPr>
          <p:cNvPr id="9" name="Text Box 10"/>
          <p:cNvSpPr txBox="1">
            <a:spLocks noChangeArrowheads="1"/>
          </p:cNvSpPr>
          <p:nvPr/>
        </p:nvSpPr>
        <p:spPr bwMode="auto">
          <a:xfrm>
            <a:off x="838200" y="3276600"/>
            <a:ext cx="2743200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>
                <a:solidFill>
                  <a:srgbClr val="FF9900"/>
                </a:solidFill>
              </a:rPr>
              <a:t>El </a:t>
            </a:r>
            <a:r>
              <a:rPr lang="en-US" altLang="en-US" sz="2400" dirty="0" err="1">
                <a:solidFill>
                  <a:srgbClr val="FF9900"/>
                </a:solidFill>
              </a:rPr>
              <a:t>amarillo</a:t>
            </a:r>
            <a:r>
              <a:rPr lang="en-US" altLang="en-US" sz="2400" dirty="0">
                <a:solidFill>
                  <a:srgbClr val="FF9900"/>
                </a:solidFill>
              </a:rPr>
              <a:t> </a:t>
            </a:r>
            <a:r>
              <a:rPr lang="en-US" altLang="en-US" sz="2400" dirty="0" err="1">
                <a:solidFill>
                  <a:srgbClr val="FF9900"/>
                </a:solidFill>
              </a:rPr>
              <a:t>representa</a:t>
            </a:r>
            <a:r>
              <a:rPr lang="en-US" altLang="en-US" sz="2400" dirty="0">
                <a:solidFill>
                  <a:srgbClr val="FF9900"/>
                </a:solidFill>
              </a:rPr>
              <a:t>:</a:t>
            </a:r>
          </a:p>
        </p:txBody>
      </p:sp>
      <p:sp>
        <p:nvSpPr>
          <p:cNvPr id="10" name="Text Box 10"/>
          <p:cNvSpPr txBox="1">
            <a:spLocks noChangeArrowheads="1"/>
          </p:cNvSpPr>
          <p:nvPr/>
        </p:nvSpPr>
        <p:spPr bwMode="auto">
          <a:xfrm>
            <a:off x="2895600" y="3276600"/>
            <a:ext cx="6096000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" sz="2400" i="1" dirty="0" err="1">
                <a:solidFill>
                  <a:srgbClr val="FF9900"/>
                </a:solidFill>
              </a:rPr>
              <a:t>The</a:t>
            </a:r>
            <a:r>
              <a:rPr lang="es-ES" sz="2400" i="1" dirty="0">
                <a:solidFill>
                  <a:srgbClr val="FF9900"/>
                </a:solidFill>
              </a:rPr>
              <a:t> </a:t>
            </a:r>
            <a:r>
              <a:rPr lang="es-ES" sz="2400" i="1" dirty="0" err="1">
                <a:solidFill>
                  <a:srgbClr val="FF9900"/>
                </a:solidFill>
              </a:rPr>
              <a:t>richness</a:t>
            </a:r>
            <a:r>
              <a:rPr lang="es-ES" sz="2400" i="1" dirty="0">
                <a:solidFill>
                  <a:srgbClr val="FF9900"/>
                </a:solidFill>
              </a:rPr>
              <a:t> and </a:t>
            </a:r>
            <a:r>
              <a:rPr lang="es-ES" sz="2400" i="1" dirty="0" err="1">
                <a:solidFill>
                  <a:srgbClr val="FF9900"/>
                </a:solidFill>
              </a:rPr>
              <a:t>fertility</a:t>
            </a:r>
            <a:r>
              <a:rPr lang="es-ES" sz="2400" i="1" dirty="0">
                <a:solidFill>
                  <a:srgbClr val="FF9900"/>
                </a:solidFill>
              </a:rPr>
              <a:t> of </a:t>
            </a:r>
            <a:r>
              <a:rPr lang="es-ES" sz="2400" i="1" dirty="0" err="1">
                <a:solidFill>
                  <a:srgbClr val="FF9900"/>
                </a:solidFill>
              </a:rPr>
              <a:t>the</a:t>
            </a:r>
            <a:r>
              <a:rPr lang="es-ES" sz="2400" i="1" dirty="0">
                <a:solidFill>
                  <a:srgbClr val="FF9900"/>
                </a:solidFill>
              </a:rPr>
              <a:t> </a:t>
            </a:r>
            <a:r>
              <a:rPr lang="es-ES" sz="2400" i="1" dirty="0" err="1">
                <a:solidFill>
                  <a:srgbClr val="FF9900"/>
                </a:solidFill>
              </a:rPr>
              <a:t>soil</a:t>
            </a:r>
            <a:r>
              <a:rPr lang="es-ES" sz="2400" i="1" dirty="0">
                <a:solidFill>
                  <a:srgbClr val="FF9900"/>
                </a:solidFill>
              </a:rPr>
              <a:t>, </a:t>
            </a:r>
            <a:r>
              <a:rPr lang="es-ES" sz="2400" i="1" dirty="0" err="1">
                <a:solidFill>
                  <a:srgbClr val="FF9900"/>
                </a:solidFill>
              </a:rPr>
              <a:t>the</a:t>
            </a:r>
            <a:r>
              <a:rPr lang="es-ES" sz="2400" i="1" dirty="0">
                <a:solidFill>
                  <a:srgbClr val="FF9900"/>
                </a:solidFill>
              </a:rPr>
              <a:t> </a:t>
            </a:r>
            <a:r>
              <a:rPr lang="es-ES" sz="2400" i="1" dirty="0" err="1">
                <a:solidFill>
                  <a:srgbClr val="FF9900"/>
                </a:solidFill>
              </a:rPr>
              <a:t>sun</a:t>
            </a:r>
            <a:r>
              <a:rPr lang="es-ES" sz="2400" i="1" dirty="0">
                <a:solidFill>
                  <a:srgbClr val="FF9900"/>
                </a:solidFill>
              </a:rPr>
              <a:t>, </a:t>
            </a:r>
            <a:r>
              <a:rPr lang="es-ES" sz="2400" i="1" dirty="0" err="1">
                <a:solidFill>
                  <a:srgbClr val="FF9900"/>
                </a:solidFill>
              </a:rPr>
              <a:t>the</a:t>
            </a:r>
            <a:r>
              <a:rPr lang="es-ES" sz="2400" i="1" dirty="0">
                <a:solidFill>
                  <a:srgbClr val="FF9900"/>
                </a:solidFill>
              </a:rPr>
              <a:t> light, </a:t>
            </a:r>
            <a:r>
              <a:rPr lang="es-ES" sz="2400" i="1" dirty="0" err="1">
                <a:solidFill>
                  <a:srgbClr val="FF9900"/>
                </a:solidFill>
              </a:rPr>
              <a:t>harmony</a:t>
            </a:r>
            <a:r>
              <a:rPr lang="es-ES" sz="2400" i="1" dirty="0">
                <a:solidFill>
                  <a:srgbClr val="FF9900"/>
                </a:solidFill>
              </a:rPr>
              <a:t>, </a:t>
            </a:r>
            <a:r>
              <a:rPr lang="es-ES" sz="2400" i="1" dirty="0" err="1">
                <a:solidFill>
                  <a:srgbClr val="FF9900"/>
                </a:solidFill>
              </a:rPr>
              <a:t>soverignty</a:t>
            </a:r>
            <a:r>
              <a:rPr lang="es-ES" sz="2400" i="1" dirty="0">
                <a:solidFill>
                  <a:srgbClr val="FF9900"/>
                </a:solidFill>
              </a:rPr>
              <a:t> and </a:t>
            </a:r>
            <a:r>
              <a:rPr lang="es-ES" sz="2400" i="1" dirty="0" err="1">
                <a:solidFill>
                  <a:srgbClr val="FF9900"/>
                </a:solidFill>
              </a:rPr>
              <a:t>justice</a:t>
            </a:r>
            <a:r>
              <a:rPr lang="es-ES" sz="2400" i="1" dirty="0">
                <a:solidFill>
                  <a:srgbClr val="FF9900"/>
                </a:solidFill>
              </a:rPr>
              <a:t>)</a:t>
            </a:r>
            <a:endParaRPr lang="en-US" altLang="en-US" sz="2400" dirty="0">
              <a:solidFill>
                <a:srgbClr val="FF9900"/>
              </a:solidFill>
            </a:endParaRPr>
          </a:p>
        </p:txBody>
      </p:sp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838200" y="4503003"/>
            <a:ext cx="2895600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altLang="en-US" sz="2400" dirty="0">
                <a:solidFill>
                  <a:srgbClr val="0000FF"/>
                </a:solidFill>
              </a:rPr>
              <a:t>The blue represents:</a:t>
            </a:r>
            <a:endParaRPr lang="en-US" altLang="en-US" sz="1200" dirty="0">
              <a:solidFill>
                <a:srgbClr val="0000FF"/>
              </a:solidFill>
            </a:endParaRPr>
          </a:p>
        </p:txBody>
      </p:sp>
      <p:sp>
        <p:nvSpPr>
          <p:cNvPr id="12" name="Text Box 5"/>
          <p:cNvSpPr txBox="1">
            <a:spLocks noChangeArrowheads="1"/>
          </p:cNvSpPr>
          <p:nvPr/>
        </p:nvSpPr>
        <p:spPr bwMode="auto">
          <a:xfrm>
            <a:off x="2743200" y="4495800"/>
            <a:ext cx="6477000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s-ES" sz="2400" i="1" dirty="0" err="1">
                <a:solidFill>
                  <a:srgbClr val="0000FF">
                    <a:lumMod val="75000"/>
                  </a:srgbClr>
                </a:solidFill>
              </a:rPr>
              <a:t>The</a:t>
            </a:r>
            <a:r>
              <a:rPr lang="es-ES" sz="2400" i="1" dirty="0">
                <a:solidFill>
                  <a:srgbClr val="0000FF">
                    <a:lumMod val="75000"/>
                  </a:srgbClr>
                </a:solidFill>
              </a:rPr>
              <a:t> </a:t>
            </a:r>
            <a:r>
              <a:rPr lang="es-ES" sz="2400" i="1" dirty="0" err="1">
                <a:solidFill>
                  <a:srgbClr val="0000FF">
                    <a:lumMod val="75000"/>
                  </a:srgbClr>
                </a:solidFill>
              </a:rPr>
              <a:t>sky</a:t>
            </a:r>
            <a:r>
              <a:rPr lang="es-ES" sz="2400" i="1" dirty="0">
                <a:solidFill>
                  <a:srgbClr val="0000FF">
                    <a:lumMod val="75000"/>
                  </a:srgbClr>
                </a:solidFill>
              </a:rPr>
              <a:t> and </a:t>
            </a:r>
            <a:r>
              <a:rPr lang="es-ES" sz="2400" i="1" dirty="0" err="1">
                <a:solidFill>
                  <a:srgbClr val="0000FF">
                    <a:lumMod val="75000"/>
                  </a:srgbClr>
                </a:solidFill>
              </a:rPr>
              <a:t>the</a:t>
            </a:r>
            <a:r>
              <a:rPr lang="es-ES" sz="2400" i="1" dirty="0">
                <a:solidFill>
                  <a:srgbClr val="0000FF">
                    <a:lumMod val="75000"/>
                  </a:srgbClr>
                </a:solidFill>
              </a:rPr>
              <a:t> </a:t>
            </a:r>
            <a:r>
              <a:rPr lang="es-ES" sz="2400" i="1" dirty="0" err="1">
                <a:solidFill>
                  <a:srgbClr val="0000FF">
                    <a:lumMod val="75000"/>
                  </a:srgbClr>
                </a:solidFill>
              </a:rPr>
              <a:t>water</a:t>
            </a:r>
            <a:r>
              <a:rPr lang="es-ES" sz="2400" i="1" dirty="0">
                <a:solidFill>
                  <a:srgbClr val="0000FF">
                    <a:lumMod val="75000"/>
                  </a:srgbClr>
                </a:solidFill>
              </a:rPr>
              <a:t> of </a:t>
            </a:r>
            <a:r>
              <a:rPr lang="es-ES" sz="2400" i="1" dirty="0" err="1">
                <a:solidFill>
                  <a:srgbClr val="0000FF">
                    <a:lumMod val="75000"/>
                  </a:srgbClr>
                </a:solidFill>
              </a:rPr>
              <a:t>the</a:t>
            </a:r>
            <a:r>
              <a:rPr lang="es-ES" sz="2400" i="1" dirty="0">
                <a:solidFill>
                  <a:srgbClr val="0000FF">
                    <a:lumMod val="75000"/>
                  </a:srgbClr>
                </a:solidFill>
              </a:rPr>
              <a:t> </a:t>
            </a:r>
            <a:r>
              <a:rPr lang="es-ES" sz="2400" i="1" dirty="0" err="1">
                <a:solidFill>
                  <a:srgbClr val="0000FF">
                    <a:lumMod val="75000"/>
                  </a:srgbClr>
                </a:solidFill>
              </a:rPr>
              <a:t>rivers</a:t>
            </a:r>
            <a:r>
              <a:rPr lang="es-ES" sz="2400" i="1" dirty="0">
                <a:solidFill>
                  <a:srgbClr val="0000FF">
                    <a:lumMod val="75000"/>
                  </a:srgbClr>
                </a:solidFill>
              </a:rPr>
              <a:t> and </a:t>
            </a:r>
            <a:r>
              <a:rPr lang="es-ES" sz="2400" i="1" dirty="0" err="1">
                <a:solidFill>
                  <a:srgbClr val="0000FF">
                    <a:lumMod val="75000"/>
                  </a:srgbClr>
                </a:solidFill>
              </a:rPr>
              <a:t>oceans</a:t>
            </a:r>
            <a:endParaRPr lang="en-US" altLang="en-US" sz="1200" i="1" dirty="0">
              <a:solidFill>
                <a:srgbClr val="0000FF">
                  <a:lumMod val="75000"/>
                </a:srgbClr>
              </a:solidFill>
            </a:endParaRPr>
          </a:p>
        </p:txBody>
      </p:sp>
      <p:sp>
        <p:nvSpPr>
          <p:cNvPr id="13" name="Text Box 10"/>
          <p:cNvSpPr txBox="1">
            <a:spLocks noChangeArrowheads="1"/>
          </p:cNvSpPr>
          <p:nvPr/>
        </p:nvSpPr>
        <p:spPr bwMode="auto">
          <a:xfrm>
            <a:off x="762000" y="5410200"/>
            <a:ext cx="2514601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>
                <a:solidFill>
                  <a:srgbClr val="FF0000"/>
                </a:solidFill>
              </a:rPr>
              <a:t>The red represents:</a:t>
            </a:r>
          </a:p>
        </p:txBody>
      </p:sp>
      <p:sp>
        <p:nvSpPr>
          <p:cNvPr id="14" name="Text Box 10"/>
          <p:cNvSpPr txBox="1">
            <a:spLocks noChangeArrowheads="1"/>
          </p:cNvSpPr>
          <p:nvPr/>
        </p:nvSpPr>
        <p:spPr bwMode="auto">
          <a:xfrm>
            <a:off x="2768017" y="5410200"/>
            <a:ext cx="5385383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" sz="2400" i="1" dirty="0" err="1">
                <a:solidFill>
                  <a:srgbClr val="FF0000"/>
                </a:solidFill>
              </a:rPr>
              <a:t>The</a:t>
            </a:r>
            <a:r>
              <a:rPr lang="es-ES" sz="2400" i="1" dirty="0">
                <a:solidFill>
                  <a:srgbClr val="FF0000"/>
                </a:solidFill>
              </a:rPr>
              <a:t> </a:t>
            </a:r>
            <a:r>
              <a:rPr lang="es-ES" sz="2400" i="1" dirty="0" err="1">
                <a:solidFill>
                  <a:srgbClr val="FF0000"/>
                </a:solidFill>
              </a:rPr>
              <a:t>blood</a:t>
            </a:r>
            <a:r>
              <a:rPr lang="es-ES" sz="2400" i="1" dirty="0">
                <a:solidFill>
                  <a:srgbClr val="FF0000"/>
                </a:solidFill>
              </a:rPr>
              <a:t> </a:t>
            </a:r>
            <a:r>
              <a:rPr lang="es-ES" sz="2400" i="1" dirty="0" err="1">
                <a:solidFill>
                  <a:srgbClr val="FF0000"/>
                </a:solidFill>
              </a:rPr>
              <a:t>the</a:t>
            </a:r>
            <a:r>
              <a:rPr lang="es-ES" sz="2400" i="1" dirty="0">
                <a:solidFill>
                  <a:srgbClr val="FF0000"/>
                </a:solidFill>
              </a:rPr>
              <a:t> </a:t>
            </a:r>
            <a:r>
              <a:rPr lang="es-ES" sz="2400" i="1" dirty="0" err="1">
                <a:solidFill>
                  <a:srgbClr val="FF0000"/>
                </a:solidFill>
              </a:rPr>
              <a:t>patriots</a:t>
            </a:r>
            <a:r>
              <a:rPr lang="es-ES" sz="2400" i="1" dirty="0">
                <a:solidFill>
                  <a:srgbClr val="FF0000"/>
                </a:solidFill>
              </a:rPr>
              <a:t> </a:t>
            </a:r>
            <a:r>
              <a:rPr lang="es-ES" sz="2400" i="1" dirty="0" err="1">
                <a:solidFill>
                  <a:srgbClr val="FF0000"/>
                </a:solidFill>
              </a:rPr>
              <a:t>left</a:t>
            </a:r>
            <a:r>
              <a:rPr lang="es-ES" sz="2400" i="1" dirty="0">
                <a:solidFill>
                  <a:srgbClr val="FF0000"/>
                </a:solidFill>
              </a:rPr>
              <a:t> in </a:t>
            </a:r>
            <a:r>
              <a:rPr lang="es-ES" sz="2400" i="1" dirty="0" err="1">
                <a:solidFill>
                  <a:srgbClr val="FF0000"/>
                </a:solidFill>
              </a:rPr>
              <a:t>their</a:t>
            </a:r>
            <a:r>
              <a:rPr lang="es-ES" sz="2400" i="1" dirty="0">
                <a:solidFill>
                  <a:srgbClr val="FF0000"/>
                </a:solidFill>
              </a:rPr>
              <a:t> </a:t>
            </a:r>
            <a:r>
              <a:rPr lang="es-ES" sz="2400" i="1" dirty="0" err="1">
                <a:solidFill>
                  <a:srgbClr val="FF0000"/>
                </a:solidFill>
              </a:rPr>
              <a:t>struggle</a:t>
            </a:r>
            <a:r>
              <a:rPr lang="es-ES" sz="2400" i="1" dirty="0">
                <a:solidFill>
                  <a:srgbClr val="FF0000"/>
                </a:solidFill>
              </a:rPr>
              <a:t> </a:t>
            </a:r>
            <a:r>
              <a:rPr lang="es-ES" sz="2400" i="1" dirty="0" err="1">
                <a:solidFill>
                  <a:srgbClr val="FF0000"/>
                </a:solidFill>
              </a:rPr>
              <a:t>for</a:t>
            </a:r>
            <a:r>
              <a:rPr lang="es-ES" sz="2400" i="1" dirty="0">
                <a:solidFill>
                  <a:srgbClr val="FF0000"/>
                </a:solidFill>
              </a:rPr>
              <a:t> </a:t>
            </a:r>
            <a:r>
              <a:rPr lang="es-ES" sz="2400" i="1" dirty="0" err="1">
                <a:solidFill>
                  <a:srgbClr val="FF0000"/>
                </a:solidFill>
              </a:rPr>
              <a:t>freedom</a:t>
            </a:r>
            <a:r>
              <a:rPr lang="es-ES" sz="2400" i="1" dirty="0">
                <a:solidFill>
                  <a:srgbClr val="FF0000"/>
                </a:solidFill>
              </a:rPr>
              <a:t>.</a:t>
            </a:r>
            <a:endParaRPr lang="en-US" altLang="en-US" sz="2400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1841149"/>
      </p:ext>
    </p:extLst>
  </p:cSld>
  <p:clrMapOvr>
    <a:masterClrMapping/>
  </p:clrMapOvr>
  <p:transition spd="med"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2" grpId="0" autoUpdateAnimBg="0"/>
      <p:bldP spid="1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8111" y="76200"/>
            <a:ext cx="3669689" cy="2057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8677" name="WordArt 5"/>
          <p:cNvSpPr>
            <a:spLocks noChangeArrowheads="1" noChangeShapeType="1" noTextEdit="1"/>
          </p:cNvSpPr>
          <p:nvPr/>
        </p:nvSpPr>
        <p:spPr bwMode="auto">
          <a:xfrm>
            <a:off x="76200" y="76200"/>
            <a:ext cx="5181600" cy="1600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669900"/>
                </a:solidFill>
                <a:effectLst>
                  <a:outerShdw dist="63500" dir="3187806" algn="ctr" rotWithShape="0">
                    <a:srgbClr val="808080"/>
                  </a:outerShdw>
                </a:effectLst>
                <a:latin typeface="Forte"/>
              </a:rPr>
              <a:t>Ecuador</a:t>
            </a:r>
          </a:p>
        </p:txBody>
      </p:sp>
      <p:sp>
        <p:nvSpPr>
          <p:cNvPr id="28679" name="Rectangle 7"/>
          <p:cNvSpPr>
            <a:spLocks noChangeArrowheads="1"/>
          </p:cNvSpPr>
          <p:nvPr/>
        </p:nvSpPr>
        <p:spPr bwMode="auto">
          <a:xfrm>
            <a:off x="5257800" y="4419600"/>
            <a:ext cx="3505200" cy="1981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28680" name="Text Box 8"/>
          <p:cNvSpPr txBox="1">
            <a:spLocks noChangeArrowheads="1"/>
          </p:cNvSpPr>
          <p:nvPr/>
        </p:nvSpPr>
        <p:spPr bwMode="auto">
          <a:xfrm>
            <a:off x="982663" y="2362200"/>
            <a:ext cx="137953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>
                <a:solidFill>
                  <a:srgbClr val="FFFFFF"/>
                </a:solidFill>
              </a:rPr>
              <a:t>Capital:</a:t>
            </a:r>
          </a:p>
        </p:txBody>
      </p:sp>
      <p:sp>
        <p:nvSpPr>
          <p:cNvPr id="28681" name="Text Box 9"/>
          <p:cNvSpPr txBox="1">
            <a:spLocks noChangeArrowheads="1"/>
          </p:cNvSpPr>
          <p:nvPr/>
        </p:nvSpPr>
        <p:spPr bwMode="auto">
          <a:xfrm>
            <a:off x="5715000" y="2895600"/>
            <a:ext cx="22701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>
                <a:solidFill>
                  <a:srgbClr val="FFFFFF"/>
                </a:solidFill>
              </a:rPr>
              <a:t>Nacionalidad:</a:t>
            </a:r>
          </a:p>
        </p:txBody>
      </p:sp>
      <p:sp>
        <p:nvSpPr>
          <p:cNvPr id="7" name="Text Box 8"/>
          <p:cNvSpPr txBox="1">
            <a:spLocks noChangeArrowheads="1"/>
          </p:cNvSpPr>
          <p:nvPr/>
        </p:nvSpPr>
        <p:spPr bwMode="auto">
          <a:xfrm>
            <a:off x="228600" y="2057400"/>
            <a:ext cx="1840697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800" dirty="0">
                <a:solidFill>
                  <a:srgbClr val="000000"/>
                </a:solidFill>
              </a:rPr>
              <a:t>Bandera:</a:t>
            </a:r>
          </a:p>
        </p:txBody>
      </p:sp>
      <p:sp>
        <p:nvSpPr>
          <p:cNvPr id="8" name="Text Box 8"/>
          <p:cNvSpPr txBox="1">
            <a:spLocks noChangeArrowheads="1"/>
          </p:cNvSpPr>
          <p:nvPr/>
        </p:nvSpPr>
        <p:spPr bwMode="auto">
          <a:xfrm>
            <a:off x="2057400" y="2093893"/>
            <a:ext cx="7162800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800" dirty="0">
                <a:solidFill>
                  <a:srgbClr val="000000"/>
                </a:solidFill>
              </a:rPr>
              <a:t>Los </a:t>
            </a:r>
            <a:r>
              <a:rPr lang="en-US" altLang="en-US" sz="2800" dirty="0" err="1">
                <a:solidFill>
                  <a:srgbClr val="000000"/>
                </a:solidFill>
              </a:rPr>
              <a:t>colores</a:t>
            </a:r>
            <a:r>
              <a:rPr lang="en-US" altLang="en-US" sz="2800" dirty="0">
                <a:solidFill>
                  <a:srgbClr val="000000"/>
                </a:solidFill>
              </a:rPr>
              <a:t> de la </a:t>
            </a:r>
            <a:r>
              <a:rPr lang="en-US" altLang="en-US" sz="2800" dirty="0" err="1">
                <a:solidFill>
                  <a:srgbClr val="000000"/>
                </a:solidFill>
              </a:rPr>
              <a:t>bandera</a:t>
            </a:r>
            <a:r>
              <a:rPr lang="en-US" altLang="en-US" sz="2800" dirty="0">
                <a:solidFill>
                  <a:srgbClr val="000000"/>
                </a:solidFill>
              </a:rPr>
              <a:t> de Ecuador son </a:t>
            </a:r>
            <a:r>
              <a:rPr lang="en-US" altLang="en-US" sz="2800" dirty="0" err="1">
                <a:solidFill>
                  <a:srgbClr val="000000"/>
                </a:solidFill>
              </a:rPr>
              <a:t>amarillo</a:t>
            </a:r>
            <a:r>
              <a:rPr lang="en-US" altLang="en-US" sz="2800" dirty="0">
                <a:solidFill>
                  <a:srgbClr val="000000"/>
                </a:solidFill>
              </a:rPr>
              <a:t>, </a:t>
            </a:r>
            <a:r>
              <a:rPr lang="en-US" altLang="en-US" sz="2800" dirty="0" err="1">
                <a:solidFill>
                  <a:srgbClr val="000000"/>
                </a:solidFill>
              </a:rPr>
              <a:t>azul</a:t>
            </a:r>
            <a:r>
              <a:rPr lang="en-US" altLang="en-US" sz="2800" dirty="0">
                <a:solidFill>
                  <a:srgbClr val="000000"/>
                </a:solidFill>
              </a:rPr>
              <a:t> y </a:t>
            </a:r>
            <a:r>
              <a:rPr lang="en-US" altLang="en-US" sz="2800" dirty="0" err="1">
                <a:solidFill>
                  <a:srgbClr val="000000"/>
                </a:solidFill>
              </a:rPr>
              <a:t>rojo</a:t>
            </a:r>
            <a:r>
              <a:rPr lang="en-US" altLang="en-US" sz="2800" dirty="0">
                <a:solidFill>
                  <a:srgbClr val="000000"/>
                </a:solidFill>
              </a:rPr>
              <a:t>. </a:t>
            </a:r>
          </a:p>
        </p:txBody>
      </p:sp>
      <p:sp>
        <p:nvSpPr>
          <p:cNvPr id="9" name="Text Box 10"/>
          <p:cNvSpPr txBox="1">
            <a:spLocks noChangeArrowheads="1"/>
          </p:cNvSpPr>
          <p:nvPr/>
        </p:nvSpPr>
        <p:spPr bwMode="auto">
          <a:xfrm>
            <a:off x="762000" y="2902803"/>
            <a:ext cx="3200400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>
                <a:solidFill>
                  <a:srgbClr val="FF9900"/>
                </a:solidFill>
              </a:rPr>
              <a:t>El </a:t>
            </a:r>
            <a:r>
              <a:rPr lang="en-US" altLang="en-US" sz="2400" dirty="0" err="1">
                <a:solidFill>
                  <a:srgbClr val="FF9900"/>
                </a:solidFill>
              </a:rPr>
              <a:t>amarillo</a:t>
            </a:r>
            <a:r>
              <a:rPr lang="en-US" altLang="en-US" sz="2400" dirty="0">
                <a:solidFill>
                  <a:srgbClr val="FF9900"/>
                </a:solidFill>
              </a:rPr>
              <a:t> </a:t>
            </a:r>
            <a:r>
              <a:rPr lang="en-US" altLang="en-US" sz="2400" dirty="0" err="1">
                <a:solidFill>
                  <a:srgbClr val="FF9900"/>
                </a:solidFill>
              </a:rPr>
              <a:t>representa</a:t>
            </a:r>
            <a:endParaRPr lang="en-US" altLang="en-US" sz="2400" dirty="0">
              <a:solidFill>
                <a:srgbClr val="FF9900"/>
              </a:solidFill>
            </a:endParaRPr>
          </a:p>
        </p:txBody>
      </p:sp>
      <p:sp>
        <p:nvSpPr>
          <p:cNvPr id="10" name="Text Box 10"/>
          <p:cNvSpPr txBox="1">
            <a:spLocks noChangeArrowheads="1"/>
          </p:cNvSpPr>
          <p:nvPr/>
        </p:nvSpPr>
        <p:spPr bwMode="auto">
          <a:xfrm>
            <a:off x="3048000" y="2961564"/>
            <a:ext cx="6096000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" sz="2400" i="1" dirty="0" err="1">
                <a:solidFill>
                  <a:srgbClr val="FF9900"/>
                </a:solidFill>
              </a:rPr>
              <a:t>represents</a:t>
            </a:r>
            <a:r>
              <a:rPr lang="es-ES" sz="2400" i="1" dirty="0">
                <a:solidFill>
                  <a:srgbClr val="FF9900"/>
                </a:solidFill>
              </a:rPr>
              <a:t> </a:t>
            </a:r>
            <a:r>
              <a:rPr lang="es-ES" sz="2400" i="1" dirty="0" err="1">
                <a:solidFill>
                  <a:srgbClr val="FF9900"/>
                </a:solidFill>
              </a:rPr>
              <a:t>gold</a:t>
            </a:r>
            <a:r>
              <a:rPr lang="es-ES" sz="2400" i="1" dirty="0">
                <a:solidFill>
                  <a:srgbClr val="FF9900"/>
                </a:solidFill>
              </a:rPr>
              <a:t>, </a:t>
            </a:r>
            <a:r>
              <a:rPr lang="es-ES" sz="2400" i="1" dirty="0" err="1">
                <a:solidFill>
                  <a:srgbClr val="FF9900"/>
                </a:solidFill>
              </a:rPr>
              <a:t>agriculture</a:t>
            </a:r>
            <a:r>
              <a:rPr lang="es-ES" sz="2400" i="1" dirty="0">
                <a:solidFill>
                  <a:srgbClr val="FF9900"/>
                </a:solidFill>
              </a:rPr>
              <a:t> and </a:t>
            </a:r>
            <a:r>
              <a:rPr lang="es-ES" sz="2400" i="1" dirty="0" err="1">
                <a:solidFill>
                  <a:srgbClr val="FF9900"/>
                </a:solidFill>
              </a:rPr>
              <a:t>the</a:t>
            </a:r>
            <a:r>
              <a:rPr lang="es-ES" sz="2400" i="1" dirty="0">
                <a:solidFill>
                  <a:srgbClr val="FF9900"/>
                </a:solidFill>
              </a:rPr>
              <a:t> </a:t>
            </a:r>
            <a:r>
              <a:rPr lang="es-ES" sz="2400" i="1" dirty="0" err="1">
                <a:solidFill>
                  <a:srgbClr val="FF9900"/>
                </a:solidFill>
              </a:rPr>
              <a:t>great</a:t>
            </a:r>
            <a:r>
              <a:rPr lang="es-ES" sz="2400" i="1" dirty="0">
                <a:solidFill>
                  <a:srgbClr val="FF9900"/>
                </a:solidFill>
              </a:rPr>
              <a:t> </a:t>
            </a:r>
            <a:r>
              <a:rPr lang="es-ES" sz="2400" i="1" dirty="0" err="1">
                <a:solidFill>
                  <a:srgbClr val="FF9900"/>
                </a:solidFill>
              </a:rPr>
              <a:t>resources</a:t>
            </a:r>
            <a:r>
              <a:rPr lang="es-ES" sz="2400" i="1" dirty="0">
                <a:solidFill>
                  <a:srgbClr val="FF9900"/>
                </a:solidFill>
              </a:rPr>
              <a:t> of </a:t>
            </a:r>
            <a:r>
              <a:rPr lang="es-ES" sz="2400" i="1" dirty="0" err="1">
                <a:solidFill>
                  <a:srgbClr val="FF9900"/>
                </a:solidFill>
              </a:rPr>
              <a:t>the</a:t>
            </a:r>
            <a:r>
              <a:rPr lang="es-ES" sz="2400" i="1" dirty="0">
                <a:solidFill>
                  <a:srgbClr val="FF9900"/>
                </a:solidFill>
              </a:rPr>
              <a:t> country </a:t>
            </a:r>
            <a:endParaRPr lang="en-US" altLang="en-US" sz="2400" dirty="0">
              <a:solidFill>
                <a:srgbClr val="FF9900"/>
              </a:solidFill>
            </a:endParaRPr>
          </a:p>
        </p:txBody>
      </p:sp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762000" y="3657600"/>
            <a:ext cx="2895600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altLang="en-US" sz="2400" dirty="0">
                <a:solidFill>
                  <a:srgbClr val="0000FF"/>
                </a:solidFill>
              </a:rPr>
              <a:t>El </a:t>
            </a:r>
            <a:r>
              <a:rPr lang="en-US" altLang="en-US" sz="2400" dirty="0" err="1">
                <a:solidFill>
                  <a:srgbClr val="0000FF"/>
                </a:solidFill>
              </a:rPr>
              <a:t>azul</a:t>
            </a:r>
            <a:r>
              <a:rPr lang="en-US" altLang="en-US" sz="2400" dirty="0">
                <a:solidFill>
                  <a:srgbClr val="0000FF"/>
                </a:solidFill>
              </a:rPr>
              <a:t> </a:t>
            </a:r>
            <a:r>
              <a:rPr lang="en-US" altLang="en-US" sz="2400" dirty="0" err="1">
                <a:solidFill>
                  <a:srgbClr val="0000FF"/>
                </a:solidFill>
              </a:rPr>
              <a:t>representa</a:t>
            </a:r>
            <a:endParaRPr lang="en-US" altLang="en-US" sz="1200" dirty="0">
              <a:solidFill>
                <a:srgbClr val="0000FF"/>
              </a:solidFill>
            </a:endParaRPr>
          </a:p>
        </p:txBody>
      </p:sp>
      <p:sp>
        <p:nvSpPr>
          <p:cNvPr id="12" name="Text Box 5"/>
          <p:cNvSpPr txBox="1">
            <a:spLocks noChangeArrowheads="1"/>
          </p:cNvSpPr>
          <p:nvPr/>
        </p:nvSpPr>
        <p:spPr bwMode="auto">
          <a:xfrm>
            <a:off x="2667000" y="3919210"/>
            <a:ext cx="6477000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s-ES" sz="2400" i="1" dirty="0" err="1">
                <a:solidFill>
                  <a:srgbClr val="0000FF">
                    <a:lumMod val="75000"/>
                  </a:srgbClr>
                </a:solidFill>
              </a:rPr>
              <a:t>the</a:t>
            </a:r>
            <a:r>
              <a:rPr lang="es-ES" sz="2400" i="1" dirty="0">
                <a:solidFill>
                  <a:srgbClr val="0000FF">
                    <a:lumMod val="75000"/>
                  </a:srgbClr>
                </a:solidFill>
              </a:rPr>
              <a:t> </a:t>
            </a:r>
            <a:r>
              <a:rPr lang="es-ES" sz="2400" i="1" dirty="0" err="1">
                <a:solidFill>
                  <a:srgbClr val="0000FF">
                    <a:lumMod val="75000"/>
                  </a:srgbClr>
                </a:solidFill>
              </a:rPr>
              <a:t>ocean</a:t>
            </a:r>
            <a:r>
              <a:rPr lang="es-ES" sz="2400" i="1" dirty="0">
                <a:solidFill>
                  <a:srgbClr val="0000FF">
                    <a:lumMod val="75000"/>
                  </a:srgbClr>
                </a:solidFill>
              </a:rPr>
              <a:t>, </a:t>
            </a:r>
            <a:r>
              <a:rPr lang="es-ES" sz="2400" i="1" dirty="0" err="1">
                <a:solidFill>
                  <a:srgbClr val="0000FF">
                    <a:lumMod val="75000"/>
                  </a:srgbClr>
                </a:solidFill>
              </a:rPr>
              <a:t>the</a:t>
            </a:r>
            <a:r>
              <a:rPr lang="es-ES" sz="2400" i="1" dirty="0">
                <a:solidFill>
                  <a:srgbClr val="0000FF">
                    <a:lumMod val="75000"/>
                  </a:srgbClr>
                </a:solidFill>
              </a:rPr>
              <a:t> </a:t>
            </a:r>
            <a:r>
              <a:rPr lang="es-ES" sz="2400" i="1" dirty="0" err="1">
                <a:solidFill>
                  <a:srgbClr val="0000FF">
                    <a:lumMod val="75000"/>
                  </a:srgbClr>
                </a:solidFill>
              </a:rPr>
              <a:t>clear</a:t>
            </a:r>
            <a:r>
              <a:rPr lang="es-ES" sz="2400" i="1" dirty="0">
                <a:solidFill>
                  <a:srgbClr val="0000FF">
                    <a:lumMod val="75000"/>
                  </a:srgbClr>
                </a:solidFill>
              </a:rPr>
              <a:t> and </a:t>
            </a:r>
            <a:r>
              <a:rPr lang="es-ES" sz="2400" i="1" dirty="0" err="1">
                <a:solidFill>
                  <a:srgbClr val="0000FF">
                    <a:lumMod val="75000"/>
                  </a:srgbClr>
                </a:solidFill>
              </a:rPr>
              <a:t>clean</a:t>
            </a:r>
            <a:r>
              <a:rPr lang="es-ES" sz="2400" i="1" dirty="0">
                <a:solidFill>
                  <a:srgbClr val="0000FF">
                    <a:lumMod val="75000"/>
                  </a:srgbClr>
                </a:solidFill>
              </a:rPr>
              <a:t> </a:t>
            </a:r>
            <a:r>
              <a:rPr lang="es-ES" sz="2400" i="1" dirty="0" err="1">
                <a:solidFill>
                  <a:srgbClr val="0000FF">
                    <a:lumMod val="75000"/>
                  </a:srgbClr>
                </a:solidFill>
              </a:rPr>
              <a:t>sky</a:t>
            </a:r>
            <a:r>
              <a:rPr lang="es-ES" sz="2400" dirty="0">
                <a:solidFill>
                  <a:srgbClr val="0000FF">
                    <a:lumMod val="75000"/>
                  </a:srgbClr>
                </a:solidFill>
              </a:rPr>
              <a:t/>
            </a:r>
            <a:br>
              <a:rPr lang="es-ES" sz="2400" dirty="0">
                <a:solidFill>
                  <a:srgbClr val="0000FF">
                    <a:lumMod val="75000"/>
                  </a:srgbClr>
                </a:solidFill>
              </a:rPr>
            </a:br>
            <a:endParaRPr lang="en-US" altLang="en-US" sz="1200" i="1" dirty="0">
              <a:solidFill>
                <a:srgbClr val="0000FF">
                  <a:lumMod val="75000"/>
                </a:srgbClr>
              </a:solidFill>
            </a:endParaRPr>
          </a:p>
        </p:txBody>
      </p:sp>
      <p:sp>
        <p:nvSpPr>
          <p:cNvPr id="13" name="Text Box 10"/>
          <p:cNvSpPr txBox="1">
            <a:spLocks noChangeArrowheads="1"/>
          </p:cNvSpPr>
          <p:nvPr/>
        </p:nvSpPr>
        <p:spPr bwMode="auto">
          <a:xfrm>
            <a:off x="76200" y="4552890"/>
            <a:ext cx="2489784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000" dirty="0">
                <a:solidFill>
                  <a:srgbClr val="FF0000"/>
                </a:solidFill>
              </a:rPr>
              <a:t>El </a:t>
            </a:r>
            <a:r>
              <a:rPr lang="en-US" altLang="en-US" sz="2000" dirty="0" err="1">
                <a:solidFill>
                  <a:srgbClr val="FF0000"/>
                </a:solidFill>
              </a:rPr>
              <a:t>rojo</a:t>
            </a:r>
            <a:r>
              <a:rPr lang="en-US" altLang="en-US" sz="2000" dirty="0">
                <a:solidFill>
                  <a:srgbClr val="FF0000"/>
                </a:solidFill>
              </a:rPr>
              <a:t> </a:t>
            </a:r>
            <a:r>
              <a:rPr lang="en-US" altLang="en-US" sz="2000" dirty="0" err="1">
                <a:solidFill>
                  <a:srgbClr val="FF0000"/>
                </a:solidFill>
              </a:rPr>
              <a:t>representa</a:t>
            </a:r>
            <a:endParaRPr lang="en-US" altLang="en-US" sz="2000" dirty="0">
              <a:solidFill>
                <a:srgbClr val="FF0000"/>
              </a:solidFill>
            </a:endParaRPr>
          </a:p>
        </p:txBody>
      </p:sp>
      <p:sp>
        <p:nvSpPr>
          <p:cNvPr id="14" name="Text Box 10"/>
          <p:cNvSpPr txBox="1">
            <a:spLocks noChangeArrowheads="1"/>
          </p:cNvSpPr>
          <p:nvPr/>
        </p:nvSpPr>
        <p:spPr bwMode="auto">
          <a:xfrm>
            <a:off x="2539417" y="4572000"/>
            <a:ext cx="6604584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" sz="2000" i="1" dirty="0" err="1">
                <a:solidFill>
                  <a:srgbClr val="FF0000"/>
                </a:solidFill>
              </a:rPr>
              <a:t>The</a:t>
            </a:r>
            <a:r>
              <a:rPr lang="es-ES" sz="2000" i="1" dirty="0">
                <a:solidFill>
                  <a:srgbClr val="FF0000"/>
                </a:solidFill>
              </a:rPr>
              <a:t> </a:t>
            </a:r>
            <a:r>
              <a:rPr lang="es-ES" sz="2000" i="1" dirty="0" err="1">
                <a:solidFill>
                  <a:srgbClr val="FF0000"/>
                </a:solidFill>
              </a:rPr>
              <a:t>blood</a:t>
            </a:r>
            <a:r>
              <a:rPr lang="es-ES" sz="2000" i="1" dirty="0">
                <a:solidFill>
                  <a:srgbClr val="FF0000"/>
                </a:solidFill>
              </a:rPr>
              <a:t> </a:t>
            </a:r>
            <a:r>
              <a:rPr lang="es-ES" sz="2000" i="1" dirty="0" err="1">
                <a:solidFill>
                  <a:srgbClr val="FF0000"/>
                </a:solidFill>
              </a:rPr>
              <a:t>spilt</a:t>
            </a:r>
            <a:r>
              <a:rPr lang="es-ES" sz="2000" i="1" dirty="0">
                <a:solidFill>
                  <a:srgbClr val="FF0000"/>
                </a:solidFill>
              </a:rPr>
              <a:t> </a:t>
            </a:r>
            <a:r>
              <a:rPr lang="es-ES" sz="2000" i="1" dirty="0" err="1">
                <a:solidFill>
                  <a:srgbClr val="FF0000"/>
                </a:solidFill>
              </a:rPr>
              <a:t>by</a:t>
            </a:r>
            <a:r>
              <a:rPr lang="es-ES" sz="2000" i="1" dirty="0">
                <a:solidFill>
                  <a:srgbClr val="FF0000"/>
                </a:solidFill>
              </a:rPr>
              <a:t> </a:t>
            </a:r>
            <a:r>
              <a:rPr lang="es-ES" sz="2000" i="1" dirty="0" err="1">
                <a:solidFill>
                  <a:srgbClr val="FF0000"/>
                </a:solidFill>
              </a:rPr>
              <a:t>the</a:t>
            </a:r>
            <a:r>
              <a:rPr lang="es-ES" sz="2000" i="1" dirty="0">
                <a:solidFill>
                  <a:srgbClr val="FF0000"/>
                </a:solidFill>
              </a:rPr>
              <a:t> </a:t>
            </a:r>
            <a:r>
              <a:rPr lang="es-ES" sz="2000" i="1" dirty="0" err="1">
                <a:solidFill>
                  <a:srgbClr val="FF0000"/>
                </a:solidFill>
              </a:rPr>
              <a:t>heroes</a:t>
            </a:r>
            <a:r>
              <a:rPr lang="es-ES" sz="2000" i="1" dirty="0">
                <a:solidFill>
                  <a:srgbClr val="FF0000"/>
                </a:solidFill>
              </a:rPr>
              <a:t> </a:t>
            </a:r>
            <a:r>
              <a:rPr lang="es-ES" sz="2000" i="1" dirty="0" err="1">
                <a:solidFill>
                  <a:srgbClr val="FF0000"/>
                </a:solidFill>
              </a:rPr>
              <a:t>that</a:t>
            </a:r>
            <a:r>
              <a:rPr lang="es-ES" sz="2000" i="1" dirty="0">
                <a:solidFill>
                  <a:srgbClr val="FF0000"/>
                </a:solidFill>
              </a:rPr>
              <a:t> </a:t>
            </a:r>
            <a:r>
              <a:rPr lang="es-ES" sz="2000" i="1" dirty="0" err="1">
                <a:solidFill>
                  <a:srgbClr val="FF0000"/>
                </a:solidFill>
              </a:rPr>
              <a:t>fought</a:t>
            </a:r>
            <a:r>
              <a:rPr lang="es-ES" sz="2000" i="1" dirty="0">
                <a:solidFill>
                  <a:srgbClr val="FF0000"/>
                </a:solidFill>
              </a:rPr>
              <a:t> </a:t>
            </a:r>
            <a:r>
              <a:rPr lang="es-ES" sz="2000" i="1" dirty="0" err="1">
                <a:solidFill>
                  <a:srgbClr val="FF0000"/>
                </a:solidFill>
              </a:rPr>
              <a:t>for</a:t>
            </a:r>
            <a:r>
              <a:rPr lang="es-ES" sz="2000" i="1" dirty="0">
                <a:solidFill>
                  <a:srgbClr val="FF0000"/>
                </a:solidFill>
              </a:rPr>
              <a:t> country and </a:t>
            </a:r>
            <a:r>
              <a:rPr lang="es-ES" sz="2000" i="1" dirty="0" err="1">
                <a:solidFill>
                  <a:srgbClr val="FF0000"/>
                </a:solidFill>
              </a:rPr>
              <a:t>liberty</a:t>
            </a:r>
            <a:r>
              <a:rPr lang="es-ES" sz="2000" i="1" dirty="0">
                <a:solidFill>
                  <a:srgbClr val="FF0000"/>
                </a:solidFill>
              </a:rPr>
              <a:t>.</a:t>
            </a:r>
            <a:endParaRPr lang="en-US" altLang="en-US" sz="2000" i="1" dirty="0">
              <a:solidFill>
                <a:srgbClr val="FF0000"/>
              </a:solidFill>
            </a:endParaRPr>
          </a:p>
        </p:txBody>
      </p:sp>
      <p:sp>
        <p:nvSpPr>
          <p:cNvPr id="15" name="Text Box 8"/>
          <p:cNvSpPr txBox="1">
            <a:spLocks noChangeArrowheads="1"/>
          </p:cNvSpPr>
          <p:nvPr/>
        </p:nvSpPr>
        <p:spPr bwMode="auto">
          <a:xfrm>
            <a:off x="11818" y="5329535"/>
            <a:ext cx="141417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>
                <a:solidFill>
                  <a:srgbClr val="006600"/>
                </a:solidFill>
              </a:rPr>
              <a:t>Escudo:</a:t>
            </a:r>
          </a:p>
        </p:txBody>
      </p:sp>
      <p:sp>
        <p:nvSpPr>
          <p:cNvPr id="16" name="Text Box 8"/>
          <p:cNvSpPr txBox="1">
            <a:spLocks noChangeArrowheads="1"/>
          </p:cNvSpPr>
          <p:nvPr/>
        </p:nvSpPr>
        <p:spPr bwMode="auto">
          <a:xfrm>
            <a:off x="1252830" y="5334000"/>
            <a:ext cx="7891170" cy="1200329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 i="1" dirty="0">
                <a:solidFill>
                  <a:srgbClr val="006600"/>
                </a:solidFill>
              </a:rPr>
              <a:t>a condor, zodiac signs for March-June, the Chimborazo volcano, a steam boat, two valleys, a branch of </a:t>
            </a:r>
            <a:r>
              <a:rPr lang="en-US" altLang="en-US" sz="2400" i="1" dirty="0" err="1">
                <a:solidFill>
                  <a:srgbClr val="006600"/>
                </a:solidFill>
              </a:rPr>
              <a:t>laural</a:t>
            </a:r>
            <a:r>
              <a:rPr lang="en-US" altLang="en-US" sz="2400" i="1" dirty="0">
                <a:solidFill>
                  <a:srgbClr val="006600"/>
                </a:solidFill>
              </a:rPr>
              <a:t> and a branch of olive</a:t>
            </a:r>
            <a:endParaRPr lang="en-US" altLang="en-US" sz="2400" dirty="0">
              <a:solidFill>
                <a:srgbClr val="006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799925"/>
      </p:ext>
    </p:extLst>
  </p:cSld>
  <p:clrMapOvr>
    <a:masterClrMapping/>
  </p:clrMapOvr>
  <p:transition spd="med"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2" grpId="0" autoUpdateAnimBg="0"/>
      <p:bldP spid="14" grpId="0"/>
      <p:bldP spid="1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381000"/>
            <a:ext cx="8229600" cy="1139825"/>
          </a:xfrm>
        </p:spPr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Ejercicios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2438400"/>
            <a:ext cx="8229600" cy="4530725"/>
          </a:xfrm>
        </p:spPr>
        <p:txBody>
          <a:bodyPr/>
          <a:lstStyle/>
          <a:p>
            <a:r>
              <a:rPr lang="en-US" dirty="0" err="1" smtClean="0">
                <a:solidFill>
                  <a:srgbClr val="002060"/>
                </a:solidFill>
              </a:rPr>
              <a:t>Tomar</a:t>
            </a:r>
            <a:r>
              <a:rPr lang="en-US" dirty="0" smtClean="0">
                <a:solidFill>
                  <a:srgbClr val="002060"/>
                </a:solidFill>
              </a:rPr>
              <a:t> </a:t>
            </a:r>
            <a:r>
              <a:rPr lang="en-US" u="sng" dirty="0" smtClean="0">
                <a:solidFill>
                  <a:srgbClr val="002060"/>
                </a:solidFill>
              </a:rPr>
              <a:t>Quiz 1: </a:t>
            </a:r>
            <a:r>
              <a:rPr lang="en-US" u="sng" dirty="0" err="1" smtClean="0">
                <a:solidFill>
                  <a:srgbClr val="002060"/>
                </a:solidFill>
              </a:rPr>
              <a:t>Capitulo</a:t>
            </a:r>
            <a:r>
              <a:rPr lang="en-US" u="sng" dirty="0" smtClean="0">
                <a:solidFill>
                  <a:srgbClr val="002060"/>
                </a:solidFill>
              </a:rPr>
              <a:t> 2</a:t>
            </a:r>
            <a:endParaRPr lang="en-US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8910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0"/>
            <a:ext cx="7772400" cy="1143000"/>
          </a:xfrm>
        </p:spPr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Tarea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smtClean="0">
                <a:solidFill>
                  <a:srgbClr val="FF0000"/>
                </a:solidFill>
              </a:rPr>
              <a:t># 40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3886200"/>
          </a:xfrm>
        </p:spPr>
        <p:txBody>
          <a:bodyPr/>
          <a:lstStyle/>
          <a:p>
            <a:r>
              <a:rPr lang="en-US" sz="2800" dirty="0" smtClean="0">
                <a:solidFill>
                  <a:schemeClr val="bg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Get </a:t>
            </a:r>
            <a:r>
              <a:rPr lang="en-US" sz="2800" u="sng" dirty="0" smtClean="0">
                <a:solidFill>
                  <a:schemeClr val="bg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EXAMEN: CAPITULO 2 </a:t>
            </a:r>
            <a:r>
              <a:rPr lang="en-US" sz="2800" dirty="0" smtClean="0">
                <a:solidFill>
                  <a:schemeClr val="bg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SIGNED!!!</a:t>
            </a:r>
          </a:p>
          <a:p>
            <a:r>
              <a:rPr lang="en-US" sz="2800" dirty="0" smtClean="0">
                <a:solidFill>
                  <a:schemeClr val="bg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For the following countries:</a:t>
            </a:r>
          </a:p>
          <a:p>
            <a:pPr lvl="1"/>
            <a:r>
              <a:rPr lang="en-US" sz="2400" dirty="0" smtClean="0">
                <a:solidFill>
                  <a:schemeClr val="bg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Peru</a:t>
            </a:r>
          </a:p>
          <a:p>
            <a:pPr lvl="1"/>
            <a:r>
              <a:rPr lang="en-US" sz="2400" dirty="0" smtClean="0">
                <a:solidFill>
                  <a:schemeClr val="bg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Bolivia</a:t>
            </a:r>
          </a:p>
          <a:p>
            <a:pPr lvl="1"/>
            <a:r>
              <a:rPr lang="en-US" sz="2400" dirty="0" smtClean="0">
                <a:solidFill>
                  <a:schemeClr val="bg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Chile</a:t>
            </a:r>
          </a:p>
          <a:p>
            <a:r>
              <a:rPr lang="en-US" sz="2800" dirty="0" smtClean="0">
                <a:solidFill>
                  <a:schemeClr val="bg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Look up and in English:</a:t>
            </a:r>
          </a:p>
          <a:p>
            <a:pPr lvl="1"/>
            <a:r>
              <a:rPr lang="en-US" sz="2400" dirty="0" smtClean="0">
                <a:solidFill>
                  <a:schemeClr val="bg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Write the </a:t>
            </a:r>
            <a:r>
              <a:rPr lang="en-US" sz="2400" dirty="0">
                <a:solidFill>
                  <a:schemeClr val="bg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significance of the colors of the flag.</a:t>
            </a:r>
          </a:p>
          <a:p>
            <a:pPr lvl="1"/>
            <a:r>
              <a:rPr lang="en-US" sz="2400" dirty="0">
                <a:solidFill>
                  <a:schemeClr val="bg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Describe the symbol, seal or emblem on the flag</a:t>
            </a:r>
            <a:r>
              <a:rPr lang="en-US" sz="2400" dirty="0" smtClean="0">
                <a:solidFill>
                  <a:schemeClr val="bg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  <a:endParaRPr lang="en-US" sz="2400" dirty="0" smtClean="0">
              <a:solidFill>
                <a:schemeClr val="bg2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54880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liff">
  <a:themeElements>
    <a:clrScheme name="pixel espana">
      <a:dk1>
        <a:srgbClr val="000000"/>
      </a:dk1>
      <a:lt1>
        <a:srgbClr val="FFFFFF"/>
      </a:lt1>
      <a:dk2>
        <a:srgbClr val="FFFFFF"/>
      </a:dk2>
      <a:lt2>
        <a:srgbClr val="FFFFFF"/>
      </a:lt2>
      <a:accent1>
        <a:srgbClr val="002060"/>
      </a:accent1>
      <a:accent2>
        <a:srgbClr val="FF0000"/>
      </a:accent2>
      <a:accent3>
        <a:srgbClr val="FFC000"/>
      </a:accent3>
      <a:accent4>
        <a:srgbClr val="000000"/>
      </a:accent4>
      <a:accent5>
        <a:srgbClr val="FF3300"/>
      </a:accent5>
      <a:accent6>
        <a:srgbClr val="0000FF"/>
      </a:accent6>
      <a:hlink>
        <a:srgbClr val="002060"/>
      </a:hlink>
      <a:folHlink>
        <a:srgbClr val="FFC000"/>
      </a:folHlink>
    </a:clrScheme>
    <a:fontScheme name="Cliff">
      <a:majorFont>
        <a:latin typeface="Arial"/>
        <a:ea typeface=""/>
        <a:cs typeface="Arial"/>
      </a:majorFont>
      <a:minorFont>
        <a:latin typeface="Verdana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Cliff 1">
        <a:dk1>
          <a:srgbClr val="5B5B49"/>
        </a:dk1>
        <a:lt1>
          <a:srgbClr val="DDDDDD"/>
        </a:lt1>
        <a:dk2>
          <a:srgbClr val="2B2A00"/>
        </a:dk2>
        <a:lt2>
          <a:srgbClr val="E0DFBE"/>
        </a:lt2>
        <a:accent1>
          <a:srgbClr val="878543"/>
        </a:accent1>
        <a:accent2>
          <a:srgbClr val="716E00"/>
        </a:accent2>
        <a:accent3>
          <a:srgbClr val="ACACAA"/>
        </a:accent3>
        <a:accent4>
          <a:srgbClr val="BDBDBD"/>
        </a:accent4>
        <a:accent5>
          <a:srgbClr val="C3C2B0"/>
        </a:accent5>
        <a:accent6>
          <a:srgbClr val="666300"/>
        </a:accent6>
        <a:hlink>
          <a:srgbClr val="CC9900"/>
        </a:hlink>
        <a:folHlink>
          <a:srgbClr val="9966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iff 2">
        <a:dk1>
          <a:srgbClr val="746354"/>
        </a:dk1>
        <a:lt1>
          <a:srgbClr val="FFFFFF"/>
        </a:lt1>
        <a:dk2>
          <a:srgbClr val="523E26"/>
        </a:dk2>
        <a:lt2>
          <a:srgbClr val="E1DFAF"/>
        </a:lt2>
        <a:accent1>
          <a:srgbClr val="CC9900"/>
        </a:accent1>
        <a:accent2>
          <a:srgbClr val="669900"/>
        </a:accent2>
        <a:accent3>
          <a:srgbClr val="B3AFAC"/>
        </a:accent3>
        <a:accent4>
          <a:srgbClr val="DADADA"/>
        </a:accent4>
        <a:accent5>
          <a:srgbClr val="E2CAAA"/>
        </a:accent5>
        <a:accent6>
          <a:srgbClr val="5C8A00"/>
        </a:accent6>
        <a:hlink>
          <a:srgbClr val="CCCC00"/>
        </a:hlink>
        <a:folHlink>
          <a:srgbClr val="AC793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iff 3">
        <a:dk1>
          <a:srgbClr val="667B5B"/>
        </a:dk1>
        <a:lt1>
          <a:srgbClr val="E6E6DA"/>
        </a:lt1>
        <a:dk2>
          <a:srgbClr val="295200"/>
        </a:dk2>
        <a:lt2>
          <a:srgbClr val="F3F2D9"/>
        </a:lt2>
        <a:accent1>
          <a:srgbClr val="808000"/>
        </a:accent1>
        <a:accent2>
          <a:srgbClr val="838D75"/>
        </a:accent2>
        <a:accent3>
          <a:srgbClr val="ACB3AA"/>
        </a:accent3>
        <a:accent4>
          <a:srgbClr val="C4C4BA"/>
        </a:accent4>
        <a:accent5>
          <a:srgbClr val="C0C0AA"/>
        </a:accent5>
        <a:accent6>
          <a:srgbClr val="767F69"/>
        </a:accent6>
        <a:hlink>
          <a:srgbClr val="33CC33"/>
        </a:hlink>
        <a:folHlink>
          <a:srgbClr val="33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iff 4">
        <a:dk1>
          <a:srgbClr val="86615A"/>
        </a:dk1>
        <a:lt1>
          <a:srgbClr val="FFFFFF"/>
        </a:lt1>
        <a:dk2>
          <a:srgbClr val="633427"/>
        </a:dk2>
        <a:lt2>
          <a:srgbClr val="E9DDCD"/>
        </a:lt2>
        <a:accent1>
          <a:srgbClr val="A34545"/>
        </a:accent1>
        <a:accent2>
          <a:srgbClr val="C86400"/>
        </a:accent2>
        <a:accent3>
          <a:srgbClr val="B7AEAC"/>
        </a:accent3>
        <a:accent4>
          <a:srgbClr val="DADADA"/>
        </a:accent4>
        <a:accent5>
          <a:srgbClr val="CEB0B0"/>
        </a:accent5>
        <a:accent6>
          <a:srgbClr val="B55A00"/>
        </a:accent6>
        <a:hlink>
          <a:srgbClr val="ECAE00"/>
        </a:hlink>
        <a:folHlink>
          <a:srgbClr val="BAA88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iff 5">
        <a:dk1>
          <a:srgbClr val="009999"/>
        </a:dk1>
        <a:lt1>
          <a:srgbClr val="EAEAEA"/>
        </a:lt1>
        <a:dk2>
          <a:srgbClr val="006666"/>
        </a:dk2>
        <a:lt2>
          <a:srgbClr val="FFFFCC"/>
        </a:lt2>
        <a:accent1>
          <a:srgbClr val="339966"/>
        </a:accent1>
        <a:accent2>
          <a:srgbClr val="5E855B"/>
        </a:accent2>
        <a:accent3>
          <a:srgbClr val="AAB8B8"/>
        </a:accent3>
        <a:accent4>
          <a:srgbClr val="C8C8C8"/>
        </a:accent4>
        <a:accent5>
          <a:srgbClr val="ADCAB8"/>
        </a:accent5>
        <a:accent6>
          <a:srgbClr val="547852"/>
        </a:accent6>
        <a:hlink>
          <a:srgbClr val="EEC85E"/>
        </a:hlink>
        <a:folHlink>
          <a:srgbClr val="AA845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iff 6">
        <a:dk1>
          <a:srgbClr val="B8A47C"/>
        </a:dk1>
        <a:lt1>
          <a:srgbClr val="FFFFFF"/>
        </a:lt1>
        <a:dk2>
          <a:srgbClr val="A68A58"/>
        </a:dk2>
        <a:lt2>
          <a:srgbClr val="DAD79C"/>
        </a:lt2>
        <a:accent1>
          <a:srgbClr val="816B35"/>
        </a:accent1>
        <a:accent2>
          <a:srgbClr val="FFCC00"/>
        </a:accent2>
        <a:accent3>
          <a:srgbClr val="D0C4B4"/>
        </a:accent3>
        <a:accent4>
          <a:srgbClr val="DADADA"/>
        </a:accent4>
        <a:accent5>
          <a:srgbClr val="C1BAAE"/>
        </a:accent5>
        <a:accent6>
          <a:srgbClr val="E7B900"/>
        </a:accent6>
        <a:hlink>
          <a:srgbClr val="0066CC"/>
        </a:hlink>
        <a:folHlink>
          <a:srgbClr val="00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iff 7">
        <a:dk1>
          <a:srgbClr val="336699"/>
        </a:dk1>
        <a:lt1>
          <a:srgbClr val="F8F8F8"/>
        </a:lt1>
        <a:dk2>
          <a:srgbClr val="003366"/>
        </a:dk2>
        <a:lt2>
          <a:srgbClr val="D1DDD4"/>
        </a:lt2>
        <a:accent1>
          <a:srgbClr val="3399FF"/>
        </a:accent1>
        <a:accent2>
          <a:srgbClr val="006699"/>
        </a:accent2>
        <a:accent3>
          <a:srgbClr val="AAADB8"/>
        </a:accent3>
        <a:accent4>
          <a:srgbClr val="D4D4D4"/>
        </a:accent4>
        <a:accent5>
          <a:srgbClr val="ADCAFF"/>
        </a:accent5>
        <a:accent6>
          <a:srgbClr val="005C8A"/>
        </a:accent6>
        <a:hlink>
          <a:srgbClr val="86C0CE"/>
        </a:hlink>
        <a:folHlink>
          <a:srgbClr val="00808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168</TotalTime>
  <Words>360</Words>
  <Application>Microsoft Office PowerPoint</Application>
  <PresentationFormat>On-screen Show (4:3)</PresentationFormat>
  <Paragraphs>64</Paragraphs>
  <Slides>6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9" baseType="lpstr">
      <vt:lpstr>Office Theme</vt:lpstr>
      <vt:lpstr>Cliff</vt:lpstr>
      <vt:lpstr>Clip</vt:lpstr>
      <vt:lpstr>Me llamo ____________ Clase 702 La fecha es el 10 de enero del 2014</vt:lpstr>
      <vt:lpstr>PowerPoint Presentation</vt:lpstr>
      <vt:lpstr>PowerPoint Presentation</vt:lpstr>
      <vt:lpstr>PowerPoint Presentation</vt:lpstr>
      <vt:lpstr>Ejercicios</vt:lpstr>
      <vt:lpstr>Tarea # 40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____________ Clase 701 La fecha es el 10 de enero del 2014</dc:title>
  <dc:creator>Helen Zumaeta</dc:creator>
  <cp:lastModifiedBy>Helen Zumaeta</cp:lastModifiedBy>
  <cp:revision>8</cp:revision>
  <dcterms:created xsi:type="dcterms:W3CDTF">2014-01-09T19:06:03Z</dcterms:created>
  <dcterms:modified xsi:type="dcterms:W3CDTF">2014-01-10T17:17:19Z</dcterms:modified>
</cp:coreProperties>
</file>